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/>
              <a:t>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7465"/>
            <a:ext cx="12125960" cy="68954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01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"/>
            <a:ext cx="12215495" cy="6818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7940"/>
            <a:ext cx="12242165" cy="6830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" y="0"/>
            <a:ext cx="12692380" cy="6837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23495"/>
            <a:ext cx="12191365" cy="6905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3030" y="0"/>
            <a:ext cx="124199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045" y="0"/>
            <a:ext cx="12249785" cy="6772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945" y="814070"/>
            <a:ext cx="9515475" cy="522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5" y="0"/>
            <a:ext cx="1247711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8415"/>
            <a:ext cx="12207240" cy="6876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Rafay</dc:creator>
  <cp:lastModifiedBy>Rafay</cp:lastModifiedBy>
  <cp:revision>1</cp:revision>
  <dcterms:created xsi:type="dcterms:W3CDTF">2024-02-12T10:03:54Z</dcterms:created>
  <dcterms:modified xsi:type="dcterms:W3CDTF">2024-02-12T10:03:54Z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8F21EB8E2E644EDB82B169847E87EB2D_11</vt:lpwstr>
  </property>
  <property fmtid="{D5CDD505-2E9C-101B-9397-08002B2CF9AE}" pid="3" name="KSOProductBuildVer">
    <vt:lpwstr>1033-12.2.0.13431</vt:lpwstr>
  </property>
</Properties>
</file>