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1430000" cy="11430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1430000" cy="11430000"/>
          </a:xfrm>
          <a:custGeom>
            <a:avLst/>
            <a:gdLst/>
            <a:ahLst/>
            <a:cxnLst/>
            <a:rect r="r" b="b" t="t" l="l"/>
            <a:pathLst>
              <a:path h="11430000" w="11430000">
                <a:moveTo>
                  <a:pt x="0" y="0"/>
                </a:moveTo>
                <a:lnTo>
                  <a:pt x="11430000" y="0"/>
                </a:lnTo>
                <a:lnTo>
                  <a:pt x="11430000" y="11430000"/>
                </a:lnTo>
                <a:lnTo>
                  <a:pt x="0" y="1143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1430000" cy="11430000"/>
          </a:xfrm>
          <a:custGeom>
            <a:avLst/>
            <a:gdLst/>
            <a:ahLst/>
            <a:cxnLst/>
            <a:rect r="r" b="b" t="t" l="l"/>
            <a:pathLst>
              <a:path h="11430000" w="11430000">
                <a:moveTo>
                  <a:pt x="0" y="0"/>
                </a:moveTo>
                <a:lnTo>
                  <a:pt x="11430000" y="0"/>
                </a:lnTo>
                <a:lnTo>
                  <a:pt x="11430000" y="11430000"/>
                </a:lnTo>
                <a:lnTo>
                  <a:pt x="0" y="1143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1324324" cy="11324324"/>
          </a:xfrm>
          <a:custGeom>
            <a:avLst/>
            <a:gdLst/>
            <a:ahLst/>
            <a:cxnLst/>
            <a:rect r="r" b="b" t="t" l="l"/>
            <a:pathLst>
              <a:path h="11324324" w="11324324">
                <a:moveTo>
                  <a:pt x="0" y="0"/>
                </a:moveTo>
                <a:lnTo>
                  <a:pt x="11324324" y="0"/>
                </a:lnTo>
                <a:lnTo>
                  <a:pt x="11324324" y="11324324"/>
                </a:lnTo>
                <a:lnTo>
                  <a:pt x="0" y="1132432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1430000" cy="11430000"/>
          </a:xfrm>
          <a:custGeom>
            <a:avLst/>
            <a:gdLst/>
            <a:ahLst/>
            <a:cxnLst/>
            <a:rect r="r" b="b" t="t" l="l"/>
            <a:pathLst>
              <a:path h="11430000" w="11430000">
                <a:moveTo>
                  <a:pt x="0" y="0"/>
                </a:moveTo>
                <a:lnTo>
                  <a:pt x="11430000" y="0"/>
                </a:lnTo>
                <a:lnTo>
                  <a:pt x="11430000" y="11430000"/>
                </a:lnTo>
                <a:lnTo>
                  <a:pt x="0" y="1143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1430000" cy="11430000"/>
          </a:xfrm>
          <a:custGeom>
            <a:avLst/>
            <a:gdLst/>
            <a:ahLst/>
            <a:cxnLst/>
            <a:rect r="r" b="b" t="t" l="l"/>
            <a:pathLst>
              <a:path h="11430000" w="11430000">
                <a:moveTo>
                  <a:pt x="0" y="0"/>
                </a:moveTo>
                <a:lnTo>
                  <a:pt x="11430000" y="0"/>
                </a:lnTo>
                <a:lnTo>
                  <a:pt x="11430000" y="11430000"/>
                </a:lnTo>
                <a:lnTo>
                  <a:pt x="0" y="1143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DAG0DX_r47A</dc:identifier>
  <dcterms:modified xsi:type="dcterms:W3CDTF">2011-08-01T06:04:30Z</dcterms:modified>
  <cp:revision>1</cp:revision>
  <dc:title>Copy of Copy of Copy of Untitled Design</dc:title>
</cp:coreProperties>
</file>