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59" r:id="rId13"/>
    <p:sldId id="269" r:id="rId14"/>
    <p:sldId id="270" r:id="rId15"/>
    <p:sldId id="271" r:id="rId16"/>
    <p:sldId id="273" r:id="rId17"/>
    <p:sldId id="272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3"/>
    <p:restoredTop sz="94629"/>
  </p:normalViewPr>
  <p:slideViewPr>
    <p:cSldViewPr snapToGrid="0" snapToObjects="1">
      <p:cViewPr varScale="1">
        <p:scale>
          <a:sx n="90" d="100"/>
          <a:sy n="90" d="100"/>
        </p:scale>
        <p:origin x="232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2FCDD9-B7EF-9847-BCB0-7B7BA9EEE0E3}" type="datetimeFigureOut">
              <a:rPr lang="en-US" smtClean="0"/>
              <a:t>3/27/20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B0702-ECFE-F149-A938-B672B72D7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68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94422-A5A0-2C46-AE04-2B662CB72D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3B094E-A95F-4145-8B22-C5CD1899AD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C19B4A-494C-7C43-BB54-A26F2CB78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82EA4-E8F8-D046-A75B-04286BEEA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16B7D-90E6-994A-9D2B-9C3EBBFCA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2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EC8D6-AA78-9348-BA70-27BB66E4B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E26CD-3BE6-9742-9FC8-4658CB5ED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5A981-096E-6D48-98F2-555C158EC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2D9BE-D1ED-3D4E-8530-8510FB9BE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D42C8-6397-944F-9F78-A1393BB14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752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7B6D3-0B76-B047-9A53-AFB5075AC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3B67CC-725D-4049-85F3-34D84B5F9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37C18-A596-3744-9F85-7D3AFEFBC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5695E-A8AD-594C-9EAF-041500CC7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69CEAD-224E-024B-BF87-8DA4E55B9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005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1D418-DB61-D44E-A390-5B7AC7E93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1B256-5E6C-2B46-A857-0AF99F2CD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0A0A8-F115-F942-B2B3-0909C3B6B8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E48F89-EB19-0147-99DC-E84943296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B99F55-88CB-644D-9F2D-013DAE601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E55D88-06DF-9A4B-AE0A-A0FEEFFE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965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EB57A-2F11-5647-9005-65FA437BD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361787-C9B5-254F-8B39-A5CEEC756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B4E743-7EE1-DF42-A2A2-AC933DFFAA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78F13A-708E-9643-B252-0DA88E98D1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3786D7-6A2E-B648-AA69-BFBDCCA30F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D765EA-7B43-7548-BAA7-A371F1108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305833-2A3B-3C48-8E09-BE348566E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9BEEB5-3A82-FA46-BB1A-5E9A8E4AF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586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0F2AD-3A73-BA47-B706-1CAE37E1D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DAD712-5B68-D343-B76A-F74E871F3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C77E0D-AB45-BE42-9AC6-2955F0CD9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544687-95AC-7744-B978-49765EFCF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05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343C47-52D1-4847-BE27-42027FAC0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3F15BE-1969-0D41-B256-2B00C570E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939C8F-B70F-5F46-8EA0-7202FC8EE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490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E1F33-3DB8-A546-ABFC-07C3222E1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8026B7-CF7F-6244-A3AC-367A18BE64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CF8E78-9110-1645-BDBB-19F2D9728C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EFC32A-FE55-5E44-BEEF-3B90A6188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7FD50-F6C0-794B-B4E3-D5CD1744A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B65DD0-12EE-7248-9700-647A6EC2C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020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ABDD6-4956-A148-AA33-E8911D329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EA25CD-0FBA-044E-B18C-5B46D89C58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2B7802-D4BD-CC48-88A0-19BC4F607F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532E44-6943-0945-BB26-6391A58BA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C4E713-7C65-254C-93F8-877616244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2F5DD1-A922-B54C-A0B6-D32AEA38D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232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31B39-7041-EA4B-B778-E7B099E19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780C1F-7425-4347-ABE9-462840786F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DEB5A-5DF9-DD42-B1CB-8E07C2C4E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C798DB-0EAF-A742-95B7-2A39C0BB0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2CB1F-9193-3140-BAAB-F9F26C890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205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9E8B04-BB32-2445-B2E8-E4E8A0EA27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B3E51A-158A-6049-88CE-CD116A20FB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25D5B4-54FF-7740-B152-C4F289A90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78E61-0E29-8F46-AF4D-77CBCD3F0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4F1AE-978A-AF4E-94BF-912989348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153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E348E8-C7E3-AE4D-9F8F-CE1F8AF9A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EABB8B-7FA4-724F-8930-12579C843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C0AD8-20EF-E748-A273-CF7174691B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F08C6-EB21-BD40-A2F3-FF7ADC3DC2DC}" type="datetimeFigureOut">
              <a:rPr lang="en-US" smtClean="0"/>
              <a:t>3/27/20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99888-FAE2-3246-8BC7-1B26E1DED3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6A313-147C-AE40-98A8-56FEEDB294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8EC22-03DC-5641-B827-337411FEF4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144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file:////var/folders/mv/f29_2cm52xqfyvt957z1m1g40000gn/T/com.microsoft.Word/WebArchiveCopyPasteTempFiles/March-2020-Calendar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VioGkfe7Ys" TargetMode="External"/><Relationship Id="rId2" Type="http://schemas.openxmlformats.org/officeDocument/2006/relationships/hyperlink" Target="https://www.youtube.com/watch?v=V49ENdZlOx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mntcYOaeXY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image" Target="../media/image3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f"/><Relationship Id="rId2" Type="http://schemas.openxmlformats.org/officeDocument/2006/relationships/image" Target="../media/image38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tif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f"/><Relationship Id="rId2" Type="http://schemas.openxmlformats.org/officeDocument/2006/relationships/image" Target="../media/image38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id="{9D3A9E89-033E-4C4A-8C41-416DABFFD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86293361-111E-427D-8E5B-256944AC8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44588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0EB28D-6AB7-A745-B045-3E4485507C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84469" y="4458878"/>
            <a:ext cx="4213171" cy="1383666"/>
          </a:xfrm>
        </p:spPr>
        <p:txBody>
          <a:bodyPr anchor="t">
            <a:normAutofit/>
          </a:bodyPr>
          <a:lstStyle/>
          <a:p>
            <a:pPr algn="l"/>
            <a:r>
              <a:rPr lang="en-US" sz="2800" dirty="0"/>
              <a:t>Today’s Date is   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FCDE997A-E6D1-4881-88E5-269E5AC3D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763256" y="73152"/>
            <a:ext cx="1178966" cy="232963"/>
            <a:chOff x="7763256" y="73152"/>
            <a:chExt cx="1178966" cy="232963"/>
          </a:xfrm>
        </p:grpSpPr>
        <p:sp>
          <p:nvSpPr>
            <p:cNvPr id="75" name="Rectangle 64">
              <a:extLst>
                <a:ext uri="{FF2B5EF4-FFF2-40B4-BE49-F238E27FC236}">
                  <a16:creationId xmlns:a16="http://schemas.microsoft.com/office/drawing/2014/main" id="{C5A17791-3735-41AA-BC18-9EE281D2BB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66">
              <a:extLst>
                <a:ext uri="{FF2B5EF4-FFF2-40B4-BE49-F238E27FC236}">
                  <a16:creationId xmlns:a16="http://schemas.microsoft.com/office/drawing/2014/main" id="{F95E12FB-5FC2-40B9-A965-8D75253579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Rectangle 64">
              <a:extLst>
                <a:ext uri="{FF2B5EF4-FFF2-40B4-BE49-F238E27FC236}">
                  <a16:creationId xmlns:a16="http://schemas.microsoft.com/office/drawing/2014/main" id="{E8C32A1A-9FA0-41F6-9AFF-8ECB7FAEDF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Rectangle 66">
              <a:extLst>
                <a:ext uri="{FF2B5EF4-FFF2-40B4-BE49-F238E27FC236}">
                  <a16:creationId xmlns:a16="http://schemas.microsoft.com/office/drawing/2014/main" id="{7CF33DCF-317C-4DA0-AB10-D7FFD765B5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64">
              <a:extLst>
                <a:ext uri="{FF2B5EF4-FFF2-40B4-BE49-F238E27FC236}">
                  <a16:creationId xmlns:a16="http://schemas.microsoft.com/office/drawing/2014/main" id="{2903C14D-D613-4770-8686-F92B1DD38F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Rectangle 66">
              <a:extLst>
                <a:ext uri="{FF2B5EF4-FFF2-40B4-BE49-F238E27FC236}">
                  <a16:creationId xmlns:a16="http://schemas.microsoft.com/office/drawing/2014/main" id="{D5F133F7-E38D-4DA1-99C1-86F681CA33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 64">
              <a:extLst>
                <a:ext uri="{FF2B5EF4-FFF2-40B4-BE49-F238E27FC236}">
                  <a16:creationId xmlns:a16="http://schemas.microsoft.com/office/drawing/2014/main" id="{5CAB3553-58B3-4262-BE0D-58D7CA75B8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Rectangle 66">
              <a:extLst>
                <a:ext uri="{FF2B5EF4-FFF2-40B4-BE49-F238E27FC236}">
                  <a16:creationId xmlns:a16="http://schemas.microsoft.com/office/drawing/2014/main" id="{9D1B417A-9677-4C16-A473-B9683700F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Rectangle 64">
              <a:extLst>
                <a:ext uri="{FF2B5EF4-FFF2-40B4-BE49-F238E27FC236}">
                  <a16:creationId xmlns:a16="http://schemas.microsoft.com/office/drawing/2014/main" id="{7302AEA5-098D-4C81-88C5-07902BF9C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Rectangle 66">
              <a:extLst>
                <a:ext uri="{FF2B5EF4-FFF2-40B4-BE49-F238E27FC236}">
                  <a16:creationId xmlns:a16="http://schemas.microsoft.com/office/drawing/2014/main" id="{7C4E3ACA-8B17-422E-90A9-7586D06E6E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Rectangle 64">
              <a:extLst>
                <a:ext uri="{FF2B5EF4-FFF2-40B4-BE49-F238E27FC236}">
                  <a16:creationId xmlns:a16="http://schemas.microsoft.com/office/drawing/2014/main" id="{BD4A1ED5-82F7-4465-9B76-3F80A489F3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Rectangle 66">
              <a:extLst>
                <a:ext uri="{FF2B5EF4-FFF2-40B4-BE49-F238E27FC236}">
                  <a16:creationId xmlns:a16="http://schemas.microsoft.com/office/drawing/2014/main" id="{69D1CC06-3A23-41C0-8EBB-28E61278E2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Rectangle 64">
              <a:extLst>
                <a:ext uri="{FF2B5EF4-FFF2-40B4-BE49-F238E27FC236}">
                  <a16:creationId xmlns:a16="http://schemas.microsoft.com/office/drawing/2014/main" id="{462044AD-4120-4B1C-B41A-A45DA5551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Rectangle 66">
              <a:extLst>
                <a:ext uri="{FF2B5EF4-FFF2-40B4-BE49-F238E27FC236}">
                  <a16:creationId xmlns:a16="http://schemas.microsoft.com/office/drawing/2014/main" id="{30623D13-D545-4F2E-8425-E59D1BEF9C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Rectangle 64">
              <a:extLst>
                <a:ext uri="{FF2B5EF4-FFF2-40B4-BE49-F238E27FC236}">
                  <a16:creationId xmlns:a16="http://schemas.microsoft.com/office/drawing/2014/main" id="{E139ADAB-729A-4C31-B7E7-2532FF3FB2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Rectangle 66">
              <a:extLst>
                <a:ext uri="{FF2B5EF4-FFF2-40B4-BE49-F238E27FC236}">
                  <a16:creationId xmlns:a16="http://schemas.microsoft.com/office/drawing/2014/main" id="{C7589FD1-9BFF-4E61-8C5E-8CF2AF79A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Rectangle 64">
              <a:extLst>
                <a:ext uri="{FF2B5EF4-FFF2-40B4-BE49-F238E27FC236}">
                  <a16:creationId xmlns:a16="http://schemas.microsoft.com/office/drawing/2014/main" id="{5F53515D-4E5F-4534-90F9-BD9DE4786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Rectangle 66">
              <a:extLst>
                <a:ext uri="{FF2B5EF4-FFF2-40B4-BE49-F238E27FC236}">
                  <a16:creationId xmlns:a16="http://schemas.microsoft.com/office/drawing/2014/main" id="{C13CB45B-7C83-43EA-878D-FE9C4593EB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Rectangle 64">
              <a:extLst>
                <a:ext uri="{FF2B5EF4-FFF2-40B4-BE49-F238E27FC236}">
                  <a16:creationId xmlns:a16="http://schemas.microsoft.com/office/drawing/2014/main" id="{38BA5C82-1285-46A1-BA10-254B216636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Rectangle 66">
              <a:extLst>
                <a:ext uri="{FF2B5EF4-FFF2-40B4-BE49-F238E27FC236}">
                  <a16:creationId xmlns:a16="http://schemas.microsoft.com/office/drawing/2014/main" id="{199FE72C-20A3-4FB4-BD67-E7EDF540D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5" name="Picture 1" descr="Image result for calendar march 2020">
            <a:extLst>
              <a:ext uri="{FF2B5EF4-FFF2-40B4-BE49-F238E27FC236}">
                <a16:creationId xmlns:a16="http://schemas.microsoft.com/office/drawing/2014/main" id="{C0D73F77-21FD-504C-83EB-567351FE4B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8"/>
          <a:stretch>
            <a:fillRect/>
          </a:stretch>
        </p:blipFill>
        <p:spPr bwMode="auto">
          <a:xfrm>
            <a:off x="182392" y="306115"/>
            <a:ext cx="7019685" cy="579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78907291-9D6D-4740-81DB-441477BCA2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A31C65F-A861-CB4A-BC1A-843605F2F94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-496888" y="-1"/>
            <a:ext cx="1268888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A7167E-A1F1-9F43-BB0A-C78A30659C63}"/>
              </a:ext>
            </a:extLst>
          </p:cNvPr>
          <p:cNvSpPr txBox="1"/>
          <p:nvPr/>
        </p:nvSpPr>
        <p:spPr>
          <a:xfrm>
            <a:off x="7433953" y="665018"/>
            <a:ext cx="138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Today is</a:t>
            </a:r>
            <a:r>
              <a:rPr lang="en-US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2E7AE0-3EA9-F34E-ACE0-95DB2B7968D1}"/>
              </a:ext>
            </a:extLst>
          </p:cNvPr>
          <p:cNvSpPr txBox="1"/>
          <p:nvPr/>
        </p:nvSpPr>
        <p:spPr>
          <a:xfrm>
            <a:off x="8637944" y="605305"/>
            <a:ext cx="3219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FRIDAY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8681FC-1CEC-C04C-B9AB-EA02598B6E52}"/>
              </a:ext>
            </a:extLst>
          </p:cNvPr>
          <p:cNvSpPr txBox="1"/>
          <p:nvPr/>
        </p:nvSpPr>
        <p:spPr>
          <a:xfrm>
            <a:off x="7433953" y="1385888"/>
            <a:ext cx="1995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Yesterday was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BFFA4-F8EF-F745-89D9-C58424EF2E9B}"/>
              </a:ext>
            </a:extLst>
          </p:cNvPr>
          <p:cNvSpPr txBox="1"/>
          <p:nvPr/>
        </p:nvSpPr>
        <p:spPr>
          <a:xfrm>
            <a:off x="9680448" y="1385888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Thursday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F244FE-EC73-574B-B8E9-0B7C109D7DE3}"/>
              </a:ext>
            </a:extLst>
          </p:cNvPr>
          <p:cNvSpPr txBox="1"/>
          <p:nvPr/>
        </p:nvSpPr>
        <p:spPr>
          <a:xfrm>
            <a:off x="7430905" y="2229439"/>
            <a:ext cx="2527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Tomorrow will be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EA1CDA1-1829-504F-8905-DC8EBC1B99E0}"/>
              </a:ext>
            </a:extLst>
          </p:cNvPr>
          <p:cNvSpPr txBox="1"/>
          <p:nvPr/>
        </p:nvSpPr>
        <p:spPr>
          <a:xfrm>
            <a:off x="10101208" y="2149585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Saturday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8902E12-A113-1647-A5D2-A5D7EB86D2A7}"/>
              </a:ext>
            </a:extLst>
          </p:cNvPr>
          <p:cNvSpPr txBox="1"/>
          <p:nvPr/>
        </p:nvSpPr>
        <p:spPr>
          <a:xfrm>
            <a:off x="8790083" y="4948486"/>
            <a:ext cx="1445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27</a:t>
            </a:r>
            <a:r>
              <a:rPr lang="en-US" sz="4000" b="1" baseline="30000" dirty="0">
                <a:solidFill>
                  <a:srgbClr val="FF0000"/>
                </a:solidFill>
              </a:rPr>
              <a:t>th</a:t>
            </a:r>
            <a:r>
              <a:rPr lang="en-US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1450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37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FF394-B4D7-7D4D-AC49-9D488F17C5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https://www.youtube.com/watch?v=V49ENdZlOx4</a:t>
            </a:r>
            <a:endParaRPr lang="en-US" dirty="0"/>
          </a:p>
          <a:p>
            <a:endParaRPr lang="en-US" dirty="0"/>
          </a:p>
          <a:p>
            <a:r>
              <a:rPr lang="en-US" dirty="0">
                <a:hlinkClick r:id="rId3"/>
              </a:rPr>
              <a:t>https://www.youtube.com/watch?v=6VioGkfe7Ys</a:t>
            </a:r>
            <a:endParaRPr lang="en-US" dirty="0"/>
          </a:p>
          <a:p>
            <a:endParaRPr lang="en-US" dirty="0"/>
          </a:p>
          <a:p>
            <a:r>
              <a:rPr lang="en-US" dirty="0">
                <a:hlinkClick r:id="rId4"/>
              </a:rPr>
              <a:t>https://www.youtube.com/watch?v=mntcYOaeXYM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F1FF3D6-BCE6-214D-91BC-A67B4B92DEAF}"/>
              </a:ext>
            </a:extLst>
          </p:cNvPr>
          <p:cNvSpPr/>
          <p:nvPr/>
        </p:nvSpPr>
        <p:spPr>
          <a:xfrm>
            <a:off x="1443039" y="373162"/>
            <a:ext cx="73294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Story Telling! </a:t>
            </a:r>
          </a:p>
        </p:txBody>
      </p:sp>
    </p:spTree>
    <p:extLst>
      <p:ext uri="{BB962C8B-B14F-4D97-AF65-F5344CB8AC3E}">
        <p14:creationId xmlns:p14="http://schemas.microsoft.com/office/powerpoint/2010/main" val="1995132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4603BF-F1F3-CC49-B112-BBAC42434E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926" y="2013853"/>
            <a:ext cx="2789237" cy="31432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B07C99-6CA6-FE42-B082-F9BB7315D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175" y="3429000"/>
            <a:ext cx="3369717" cy="29860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Tail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8" y="2337019"/>
            <a:ext cx="1028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Fur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686300" y="2629406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8" y="2983350"/>
            <a:ext cx="1028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Legs </a:t>
            </a:r>
          </a:p>
        </p:txBody>
      </p:sp>
    </p:spTree>
    <p:extLst>
      <p:ext uri="{BB962C8B-B14F-4D97-AF65-F5344CB8AC3E}">
        <p14:creationId xmlns:p14="http://schemas.microsoft.com/office/powerpoint/2010/main" val="215026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Tail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8" y="2337019"/>
            <a:ext cx="1028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Fur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686300" y="2629406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7" y="2983350"/>
            <a:ext cx="1743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whiskers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84A7A9-B43F-6C4A-90A3-44B6FA6333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087" y="2629406"/>
            <a:ext cx="2374900" cy="2857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B46457-611C-2E41-976B-389BFC73A8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9872" y="3286125"/>
            <a:ext cx="2566907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97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Tail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7" y="2337019"/>
            <a:ext cx="1571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Hooves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686300" y="2629406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8" y="2983350"/>
            <a:ext cx="1514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Snout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0541A5-BEF1-0848-864E-0C2491012E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4406" y="3699244"/>
            <a:ext cx="3251200" cy="2476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BA7FF5F-BBF5-A946-B4B2-12EDC0580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361049"/>
            <a:ext cx="3043238" cy="232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58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Tail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7" y="2337019"/>
            <a:ext cx="1214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Spots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686300" y="2629406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8" y="2983350"/>
            <a:ext cx="1028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Legs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CC5265-C5FC-C144-AA47-3049A5B80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68" y="2562075"/>
            <a:ext cx="2959111" cy="20384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A0917A5-73CB-3C41-8328-6DBEEB64A2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0400" y="3429000"/>
            <a:ext cx="32512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93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wings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7" y="2337019"/>
            <a:ext cx="1728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feathers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686300" y="2629406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8" y="2983350"/>
            <a:ext cx="1028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Beak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CC2044-3AD2-8E4C-9DA3-9E9496CE0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962" y="2354541"/>
            <a:ext cx="2369959" cy="24126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395A10-5726-CB4C-B1FA-9D2B851702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718" y="3764330"/>
            <a:ext cx="3728357" cy="248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78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wings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7" y="2337019"/>
            <a:ext cx="1728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stripes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686300" y="2629406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7" y="2983350"/>
            <a:ext cx="2014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Antenna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FBBE9E-4218-6844-9C70-6E1914F7F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8" y="2586543"/>
            <a:ext cx="2907625" cy="16282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10D1B3-CEF4-284C-BB1B-E4B14750CB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2821" y="3300027"/>
            <a:ext cx="4258970" cy="283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550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paws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7" y="2337019"/>
            <a:ext cx="1728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claws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581525" y="1651621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7" y="2983350"/>
            <a:ext cx="2014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Fur  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EA67CB-CCAC-6945-9C51-B67829FEAB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1" y="2507040"/>
            <a:ext cx="3810000" cy="2286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D543DE-3E57-1345-B728-C2491E6C3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5785" y="2433115"/>
            <a:ext cx="3630751" cy="18153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243A5E5-3229-AC4D-9825-D0F9286AC3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1525" y="4299480"/>
            <a:ext cx="3289526" cy="255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24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Fins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7" y="2337019"/>
            <a:ext cx="1728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Flippers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395787" y="3306515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7" y="2983350"/>
            <a:ext cx="2014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Tail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F603E1-22D7-A341-B7A5-3868C1321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7012" y="3727887"/>
            <a:ext cx="3063876" cy="30638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191C54F-1D6F-424E-8E95-2E1688E36E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74324"/>
            <a:ext cx="2401942" cy="169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84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D85E-F081-BC46-BE4B-F0E1FED48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u="sng" dirty="0"/>
              <a:t>Animal Sounds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D05C-2BCA-714D-B173-5135E99F6F85}"/>
              </a:ext>
            </a:extLst>
          </p:cNvPr>
          <p:cNvSpPr txBox="1"/>
          <p:nvPr/>
        </p:nvSpPr>
        <p:spPr>
          <a:xfrm>
            <a:off x="7100888" y="1690689"/>
            <a:ext cx="1571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Features: 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EE78AB-A580-984D-9B4C-1D1EF8636A7F}"/>
              </a:ext>
            </a:extLst>
          </p:cNvPr>
          <p:cNvSpPr txBox="1"/>
          <p:nvPr/>
        </p:nvSpPr>
        <p:spPr>
          <a:xfrm>
            <a:off x="8872538" y="1690688"/>
            <a:ext cx="2271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feathers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22590-5AE6-7B4C-8220-34DD11B66DC6}"/>
              </a:ext>
            </a:extLst>
          </p:cNvPr>
          <p:cNvSpPr txBox="1"/>
          <p:nvPr/>
        </p:nvSpPr>
        <p:spPr>
          <a:xfrm>
            <a:off x="8872537" y="2337019"/>
            <a:ext cx="1728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wings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75B19-313C-584B-9C1D-47652E9B358A}"/>
              </a:ext>
            </a:extLst>
          </p:cNvPr>
          <p:cNvSpPr txBox="1"/>
          <p:nvPr/>
        </p:nvSpPr>
        <p:spPr>
          <a:xfrm>
            <a:off x="571500" y="1690688"/>
            <a:ext cx="171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Animal: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91713-C349-5140-BD68-9549EE7DD508}"/>
              </a:ext>
            </a:extLst>
          </p:cNvPr>
          <p:cNvSpPr txBox="1"/>
          <p:nvPr/>
        </p:nvSpPr>
        <p:spPr>
          <a:xfrm>
            <a:off x="4395787" y="3306515"/>
            <a:ext cx="1514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Habitat: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17707C-E09B-F345-B938-4C5294B23C61}"/>
              </a:ext>
            </a:extLst>
          </p:cNvPr>
          <p:cNvSpPr txBox="1"/>
          <p:nvPr/>
        </p:nvSpPr>
        <p:spPr>
          <a:xfrm>
            <a:off x="8872537" y="2983350"/>
            <a:ext cx="2014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Beak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942794-638A-C048-AA80-7075FDF18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60" y="2337019"/>
            <a:ext cx="3701157" cy="22206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429723-BFF6-D04B-B6B2-25C5F5EDA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3976" y="3829734"/>
            <a:ext cx="2999519" cy="239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411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 descr="Star">
            <a:extLst>
              <a:ext uri="{FF2B5EF4-FFF2-40B4-BE49-F238E27FC236}">
                <a16:creationId xmlns:a16="http://schemas.microsoft.com/office/drawing/2014/main" id="{EC52BF66-8FF5-D748-BBD4-B536C4D2C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76213" y="-281045"/>
            <a:ext cx="4105313" cy="4105313"/>
          </a:xfrm>
          <a:prstGeom prst="rect">
            <a:avLst/>
          </a:prstGeom>
        </p:spPr>
      </p:pic>
      <p:pic>
        <p:nvPicPr>
          <p:cNvPr id="7" name="Graphic 6" descr="Tongue">
            <a:extLst>
              <a:ext uri="{FF2B5EF4-FFF2-40B4-BE49-F238E27FC236}">
                <a16:creationId xmlns:a16="http://schemas.microsoft.com/office/drawing/2014/main" id="{1258E5A4-D415-C045-9BFE-970AF0C8D5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88506" y="1685848"/>
            <a:ext cx="4105313" cy="4105313"/>
          </a:xfrm>
          <a:prstGeom prst="rect">
            <a:avLst/>
          </a:prstGeom>
        </p:spPr>
      </p:pic>
      <p:pic>
        <p:nvPicPr>
          <p:cNvPr id="9" name="Graphic 8" descr="Drum">
            <a:extLst>
              <a:ext uri="{FF2B5EF4-FFF2-40B4-BE49-F238E27FC236}">
                <a16:creationId xmlns:a16="http://schemas.microsoft.com/office/drawing/2014/main" id="{B79FA274-4F8A-B449-91D8-228466BFD6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93819" y="2643150"/>
            <a:ext cx="4105313" cy="410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5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7130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 descr="Star">
            <a:extLst>
              <a:ext uri="{FF2B5EF4-FFF2-40B4-BE49-F238E27FC236}">
                <a16:creationId xmlns:a16="http://schemas.microsoft.com/office/drawing/2014/main" id="{5CD3D719-7AE8-6C46-951B-992488F8A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76213" y="-281045"/>
            <a:ext cx="4105313" cy="4105313"/>
          </a:xfrm>
          <a:prstGeom prst="rect">
            <a:avLst/>
          </a:prstGeom>
        </p:spPr>
      </p:pic>
      <p:pic>
        <p:nvPicPr>
          <p:cNvPr id="3" name="Graphic 2" descr="Tongue">
            <a:extLst>
              <a:ext uri="{FF2B5EF4-FFF2-40B4-BE49-F238E27FC236}">
                <a16:creationId xmlns:a16="http://schemas.microsoft.com/office/drawing/2014/main" id="{B5570BC8-F984-F940-9270-2EA0003408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88506" y="1685848"/>
            <a:ext cx="4105313" cy="4105313"/>
          </a:xfrm>
          <a:prstGeom prst="rect">
            <a:avLst/>
          </a:prstGeom>
        </p:spPr>
      </p:pic>
      <p:pic>
        <p:nvPicPr>
          <p:cNvPr id="4" name="Graphic 3" descr="Drum">
            <a:extLst>
              <a:ext uri="{FF2B5EF4-FFF2-40B4-BE49-F238E27FC236}">
                <a16:creationId xmlns:a16="http://schemas.microsoft.com/office/drawing/2014/main" id="{23344B36-E93C-7649-BC9F-BCCA2C2EAF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93819" y="2643150"/>
            <a:ext cx="4105313" cy="410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337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846B48-E6FB-2F43-8BAD-E057E3A9EF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287" y="422274"/>
            <a:ext cx="1978026" cy="22019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BB852B-4AC0-B84F-99FC-C4A7FAF6FB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050" y="1938247"/>
            <a:ext cx="3549650" cy="354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63173C-B712-074B-B231-3066F65FE8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7222" y="2900362"/>
            <a:ext cx="2401234" cy="354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8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17822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846B48-E6FB-2F43-8BAD-E057E3A9EF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287" y="422274"/>
            <a:ext cx="1978026" cy="22019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BB852B-4AC0-B84F-99FC-C4A7FAF6FB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050" y="1938247"/>
            <a:ext cx="3549650" cy="3549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63173C-B712-074B-B231-3066F65FE8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7222" y="2900362"/>
            <a:ext cx="2401234" cy="354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96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19E3E2-6683-D04A-A49B-ED13C74217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24" y="113213"/>
            <a:ext cx="2788101" cy="20023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6F651FE-CBB0-6240-92E5-E3B0226D066D}"/>
              </a:ext>
            </a:extLst>
          </p:cNvPr>
          <p:cNvSpPr/>
          <p:nvPr/>
        </p:nvSpPr>
        <p:spPr>
          <a:xfrm>
            <a:off x="4385437" y="3769"/>
            <a:ext cx="4802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School Subjects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319A32-F61C-4C48-95E8-39417AF9FEC2}"/>
              </a:ext>
            </a:extLst>
          </p:cNvPr>
          <p:cNvSpPr/>
          <p:nvPr/>
        </p:nvSpPr>
        <p:spPr>
          <a:xfrm>
            <a:off x="8507775" y="2757487"/>
            <a:ext cx="32450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MATH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333D3A-CF76-B245-B14C-7D29AD39A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6" y="1760839"/>
            <a:ext cx="2591492" cy="25914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17567B-D983-8E44-9DB5-BA06FF2CB5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124" y="3877562"/>
            <a:ext cx="2155975" cy="28672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78EFC7B-2E0F-1249-983B-454CE90AFD54}"/>
              </a:ext>
            </a:extLst>
          </p:cNvPr>
          <p:cNvSpPr/>
          <p:nvPr/>
        </p:nvSpPr>
        <p:spPr>
          <a:xfrm>
            <a:off x="8946959" y="1114394"/>
            <a:ext cx="2366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Writing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4202B0-A62D-1846-9364-974A4FB5A2E4}"/>
              </a:ext>
            </a:extLst>
          </p:cNvPr>
          <p:cNvSpPr/>
          <p:nvPr/>
        </p:nvSpPr>
        <p:spPr>
          <a:xfrm>
            <a:off x="9259121" y="4376441"/>
            <a:ext cx="19497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50" dirty="0">
                <a:ln w="0"/>
                <a:solidFill>
                  <a:schemeClr val="accent6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Art</a:t>
            </a:r>
            <a:r>
              <a:rPr lang="en-US" sz="54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04900C7-BC23-774F-99B5-E3B4CC3681FE}"/>
              </a:ext>
            </a:extLst>
          </p:cNvPr>
          <p:cNvCxnSpPr/>
          <p:nvPr/>
        </p:nvCxnSpPr>
        <p:spPr>
          <a:xfrm flipV="1">
            <a:off x="2486026" y="1760839"/>
            <a:ext cx="6357937" cy="3739849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036C199-0D3D-6F4C-9400-AE181BC42E20}"/>
              </a:ext>
            </a:extLst>
          </p:cNvPr>
          <p:cNvCxnSpPr/>
          <p:nvPr/>
        </p:nvCxnSpPr>
        <p:spPr>
          <a:xfrm>
            <a:off x="3245042" y="912811"/>
            <a:ext cx="5701917" cy="2143774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CA50B18-3B38-434F-8F1C-E0D4BC029E74}"/>
              </a:ext>
            </a:extLst>
          </p:cNvPr>
          <p:cNvCxnSpPr>
            <a:cxnSpLocks/>
          </p:cNvCxnSpPr>
          <p:nvPr/>
        </p:nvCxnSpPr>
        <p:spPr>
          <a:xfrm>
            <a:off x="5170942" y="2840064"/>
            <a:ext cx="4258808" cy="1831949"/>
          </a:xfrm>
          <a:prstGeom prst="straightConnector1">
            <a:avLst/>
          </a:prstGeom>
          <a:ln w="444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7643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6F651FE-CBB0-6240-92E5-E3B0226D066D}"/>
              </a:ext>
            </a:extLst>
          </p:cNvPr>
          <p:cNvSpPr/>
          <p:nvPr/>
        </p:nvSpPr>
        <p:spPr>
          <a:xfrm>
            <a:off x="4385437" y="3769"/>
            <a:ext cx="4802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School Subjects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319A32-F61C-4C48-95E8-39417AF9FEC2}"/>
              </a:ext>
            </a:extLst>
          </p:cNvPr>
          <p:cNvSpPr/>
          <p:nvPr/>
        </p:nvSpPr>
        <p:spPr>
          <a:xfrm>
            <a:off x="8507775" y="2757487"/>
            <a:ext cx="32450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Gym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78EFC7B-2E0F-1249-983B-454CE90AFD54}"/>
              </a:ext>
            </a:extLst>
          </p:cNvPr>
          <p:cNvSpPr/>
          <p:nvPr/>
        </p:nvSpPr>
        <p:spPr>
          <a:xfrm>
            <a:off x="8861359" y="1114394"/>
            <a:ext cx="25378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Science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4202B0-A62D-1846-9364-974A4FB5A2E4}"/>
              </a:ext>
            </a:extLst>
          </p:cNvPr>
          <p:cNvSpPr/>
          <p:nvPr/>
        </p:nvSpPr>
        <p:spPr>
          <a:xfrm>
            <a:off x="8507775" y="4376441"/>
            <a:ext cx="27011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50" dirty="0">
                <a:ln w="0"/>
                <a:solidFill>
                  <a:schemeClr val="accent6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Reading</a:t>
            </a:r>
            <a:endParaRPr 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04900C7-BC23-774F-99B5-E3B4CC3681FE}"/>
              </a:ext>
            </a:extLst>
          </p:cNvPr>
          <p:cNvCxnSpPr/>
          <p:nvPr/>
        </p:nvCxnSpPr>
        <p:spPr>
          <a:xfrm flipV="1">
            <a:off x="2486026" y="1760839"/>
            <a:ext cx="6357937" cy="3739849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036C199-0D3D-6F4C-9400-AE181BC42E20}"/>
              </a:ext>
            </a:extLst>
          </p:cNvPr>
          <p:cNvCxnSpPr/>
          <p:nvPr/>
        </p:nvCxnSpPr>
        <p:spPr>
          <a:xfrm>
            <a:off x="3245042" y="912811"/>
            <a:ext cx="5701917" cy="2143774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CA50B18-3B38-434F-8F1C-E0D4BC029E74}"/>
              </a:ext>
            </a:extLst>
          </p:cNvPr>
          <p:cNvCxnSpPr>
            <a:cxnSpLocks/>
          </p:cNvCxnSpPr>
          <p:nvPr/>
        </p:nvCxnSpPr>
        <p:spPr>
          <a:xfrm>
            <a:off x="5170942" y="2840064"/>
            <a:ext cx="4258808" cy="1831949"/>
          </a:xfrm>
          <a:prstGeom prst="straightConnector1">
            <a:avLst/>
          </a:prstGeom>
          <a:ln w="444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5E5AB959-99AB-6948-823E-849285C5C3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38" y="73361"/>
            <a:ext cx="2766703" cy="27667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BC2FCA-3B13-CC46-A759-3412880A76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2252" b="9122"/>
          <a:stretch/>
        </p:blipFill>
        <p:spPr>
          <a:xfrm>
            <a:off x="2365085" y="1712600"/>
            <a:ext cx="2505911" cy="240534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E1EF48-64DC-8E46-8AB8-ACDA89AF964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05" t="28113"/>
          <a:stretch/>
        </p:blipFill>
        <p:spPr>
          <a:xfrm>
            <a:off x="112117" y="4329174"/>
            <a:ext cx="3874973" cy="225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2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2E5976-6D98-A94A-86D4-7AFD7E86F4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437" y="193674"/>
            <a:ext cx="2689225" cy="25414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B30816-CFF7-434E-B7C7-4EFFD8F12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2" y="2243138"/>
            <a:ext cx="4116562" cy="23144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54FF2A2-8C0E-2A48-8246-7CB6CB384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2167" y="3538536"/>
            <a:ext cx="2976563" cy="297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3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06052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BBF86D-5AAB-3F4D-91C9-EC3B623DB0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437" y="193674"/>
            <a:ext cx="2689225" cy="25414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87807F-0D55-1649-9479-465E96446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2" y="2243138"/>
            <a:ext cx="4116562" cy="23144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46B2E4-A61A-6843-AA24-9362A4BCFC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2167" y="3538536"/>
            <a:ext cx="2976563" cy="297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89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D44236-A9FE-AE41-B0B6-C25B240F9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752"/>
            <a:ext cx="6500813" cy="30799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608A72-1086-5A4C-86C4-25E41C963C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6638" y="2808039"/>
            <a:ext cx="4065588" cy="34324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B16105-C2F0-C142-9469-62FB1C57DF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9333" y="814387"/>
            <a:ext cx="4354530" cy="289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2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61030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0B8886-CBA8-0049-9C4E-62BB67D71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752"/>
            <a:ext cx="6500813" cy="30799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667C78-1059-8948-A496-0220378751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6638" y="2808039"/>
            <a:ext cx="4065588" cy="34324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D7712FF-8DDC-6343-AA45-BD3439877F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9333" y="814387"/>
            <a:ext cx="4354530" cy="289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21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165</Words>
  <Application>Microsoft Macintosh PowerPoint</Application>
  <PresentationFormat>Widescreen</PresentationFormat>
  <Paragraphs>85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Animal Sounds </vt:lpstr>
      <vt:lpstr>Animal Sounds </vt:lpstr>
      <vt:lpstr>Animal Sounds </vt:lpstr>
      <vt:lpstr>Animal Sounds </vt:lpstr>
      <vt:lpstr>Animal Sounds </vt:lpstr>
      <vt:lpstr>Animal Sounds </vt:lpstr>
      <vt:lpstr>Animal Sounds </vt:lpstr>
      <vt:lpstr>Animal Sounds </vt:lpstr>
      <vt:lpstr>Animal Sounds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Kasey Smith</dc:creator>
  <cp:lastModifiedBy>Kasey Smith</cp:lastModifiedBy>
  <cp:revision>10</cp:revision>
  <dcterms:created xsi:type="dcterms:W3CDTF">2020-03-27T12:37:13Z</dcterms:created>
  <dcterms:modified xsi:type="dcterms:W3CDTF">2020-03-27T14:32:15Z</dcterms:modified>
</cp:coreProperties>
</file>