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2" r:id="rId7"/>
    <p:sldId id="260" r:id="rId8"/>
  </p:sldIdLst>
  <p:sldSz cx="16256000" cy="9144000" type="screen4x3"/>
  <p:notesSz cx="9144000" cy="1625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91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751668" y="2269067"/>
            <a:ext cx="12282311" cy="1443567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751668" y="3903133"/>
            <a:ext cx="12290777" cy="23368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2800" y="8326967"/>
            <a:ext cx="3793067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F8166F1F-CE9B-4651-A6AA-CD717754106B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554133" y="8326967"/>
            <a:ext cx="5147733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650133" y="8326967"/>
            <a:ext cx="3793067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2279651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6119284"/>
            <a:ext cx="14020800" cy="2000249"/>
          </a:xfrm>
        </p:spPr>
        <p:txBody>
          <a:bodyPr/>
          <a:lstStyle>
            <a:lvl1pPr marL="0" indent="0">
              <a:buNone/>
              <a:defRPr sz="3200"/>
            </a:lvl1pPr>
            <a:lvl2pPr marL="609600" indent="0">
              <a:buNone/>
              <a:defRPr sz="2665"/>
            </a:lvl2pPr>
            <a:lvl3pPr marL="1219200" indent="0">
              <a:buNone/>
              <a:defRPr sz="2400"/>
            </a:lvl3pPr>
            <a:lvl4pPr marL="1828800" indent="0">
              <a:buNone/>
              <a:defRPr sz="2135"/>
            </a:lvl4pPr>
            <a:lvl5pPr marL="2438400" indent="0">
              <a:buNone/>
              <a:defRPr sz="2135"/>
            </a:lvl5pPr>
            <a:lvl6pPr marL="3048000" indent="0">
              <a:buNone/>
              <a:defRPr sz="2135"/>
            </a:lvl6pPr>
            <a:lvl7pPr marL="3657600" indent="0">
              <a:buNone/>
              <a:defRPr sz="2135"/>
            </a:lvl7pPr>
            <a:lvl8pPr marL="4267200" indent="0">
              <a:buNone/>
              <a:defRPr sz="2135"/>
            </a:lvl8pPr>
            <a:lvl9pPr marL="4876800" indent="0">
              <a:buNone/>
              <a:defRPr sz="2135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1566333"/>
            <a:ext cx="7179733" cy="660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63467" y="1566333"/>
            <a:ext cx="7179733" cy="660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423" y="486833"/>
            <a:ext cx="14020800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423" y="2241551"/>
            <a:ext cx="6877755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423" y="3340100"/>
            <a:ext cx="6877755" cy="4912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1623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1623" cy="491278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423" y="609600"/>
            <a:ext cx="5243689" cy="2133600"/>
          </a:xfrm>
        </p:spPr>
        <p:txBody>
          <a:bodyPr anchor="b"/>
          <a:lstStyle>
            <a:lvl1pPr>
              <a:defRPr sz="426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1623" y="1316567"/>
            <a:ext cx="8229600" cy="6498167"/>
          </a:xfr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423" y="2743200"/>
            <a:ext cx="5243689" cy="5082117"/>
          </a:xfrm>
        </p:spPr>
        <p:txBody>
          <a:bodyPr/>
          <a:lstStyle>
            <a:lvl1pPr marL="0" indent="0">
              <a:buNone/>
              <a:defRPr sz="2135"/>
            </a:lvl1pPr>
            <a:lvl2pPr marL="609600" indent="0">
              <a:buNone/>
              <a:defRPr sz="1865"/>
            </a:lvl2pPr>
            <a:lvl3pPr marL="1219200" indent="0">
              <a:buNone/>
              <a:defRPr sz="1600"/>
            </a:lvl3pPr>
            <a:lvl4pPr marL="1828800" indent="0">
              <a:buNone/>
              <a:defRPr sz="1335"/>
            </a:lvl4pPr>
            <a:lvl5pPr marL="2438400" indent="0">
              <a:buNone/>
              <a:defRPr sz="1335"/>
            </a:lvl5pPr>
            <a:lvl6pPr marL="3048000" indent="0">
              <a:buNone/>
              <a:defRPr sz="1335"/>
            </a:lvl6pPr>
            <a:lvl7pPr marL="3657600" indent="0">
              <a:buNone/>
              <a:defRPr sz="1335"/>
            </a:lvl7pPr>
            <a:lvl8pPr marL="4267200" indent="0">
              <a:buNone/>
              <a:defRPr sz="1335"/>
            </a:lvl8pPr>
            <a:lvl9pPr marL="4876800" indent="0">
              <a:buNone/>
              <a:defRPr sz="1335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423" y="609600"/>
            <a:ext cx="5243689" cy="2133600"/>
          </a:xfrm>
        </p:spPr>
        <p:txBody>
          <a:bodyPr anchor="b"/>
          <a:lstStyle>
            <a:lvl1pPr>
              <a:defRPr sz="4265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911623" y="1316567"/>
            <a:ext cx="8229600" cy="6498167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423" y="2743200"/>
            <a:ext cx="5243689" cy="5082117"/>
          </a:xfrm>
        </p:spPr>
        <p:txBody>
          <a:bodyPr/>
          <a:lstStyle>
            <a:lvl1pPr marL="0" indent="0">
              <a:buNone/>
              <a:defRPr sz="2135"/>
            </a:lvl1pPr>
            <a:lvl2pPr marL="609600" indent="0">
              <a:buNone/>
              <a:defRPr sz="1865"/>
            </a:lvl2pPr>
            <a:lvl3pPr marL="1219200" indent="0">
              <a:buNone/>
              <a:defRPr sz="1600"/>
            </a:lvl3pPr>
            <a:lvl4pPr marL="1828800" indent="0">
              <a:buNone/>
              <a:defRPr sz="1335"/>
            </a:lvl4pPr>
            <a:lvl5pPr marL="2438400" indent="0">
              <a:buNone/>
              <a:defRPr sz="1335"/>
            </a:lvl5pPr>
            <a:lvl6pPr marL="3048000" indent="0">
              <a:buNone/>
              <a:defRPr sz="1335"/>
            </a:lvl6pPr>
            <a:lvl7pPr marL="3657600" indent="0">
              <a:buNone/>
              <a:defRPr sz="1335"/>
            </a:lvl7pPr>
            <a:lvl8pPr marL="4267200" indent="0">
              <a:buNone/>
              <a:defRPr sz="1335"/>
            </a:lvl8pPr>
            <a:lvl9pPr marL="4876800" indent="0">
              <a:buNone/>
              <a:defRPr sz="1335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254000"/>
            <a:ext cx="3657600" cy="79163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254000"/>
            <a:ext cx="10701867" cy="79163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76116CE-C4A3-4A05-B2D7-7C2E9A889C0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393E5F-521B-4CAD-9D3A-AE923D912DCE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1289" y="0"/>
            <a:ext cx="16267289" cy="914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812800" y="254000"/>
            <a:ext cx="14630400" cy="77681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812800" y="1566333"/>
            <a:ext cx="14630400" cy="6604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2800" y="8326967"/>
            <a:ext cx="3793067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865"/>
            </a:lvl1pPr>
          </a:lstStyle>
          <a:p>
            <a:fld id="{F8166F1F-CE9B-4651-A6AA-CD717754106B}" type="datetimeFigureOut">
              <a:rPr lang="en-US" smtClean="0"/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554133" y="8326967"/>
            <a:ext cx="5147733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865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650133" y="8326967"/>
            <a:ext cx="3793067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865"/>
            </a:lvl1pPr>
          </a:lstStyle>
          <a:p>
            <a:fld id="{F7021451-1387-4CA6-816F-3879F97B5CBC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457200" indent="-457200" algn="l" rtl="0" fontAlgn="base">
        <a:spcBef>
          <a:spcPts val="130"/>
        </a:spcBef>
        <a:spcAft>
          <a:spcPct val="0"/>
        </a:spcAft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fontAlgn="base">
        <a:spcBef>
          <a:spcPts val="130"/>
        </a:spcBef>
        <a:spcAft>
          <a:spcPct val="0"/>
        </a:spcAft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fontAlgn="base">
        <a:spcBef>
          <a:spcPts val="13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fontAlgn="base">
        <a:spcBef>
          <a:spcPts val="130"/>
        </a:spcBef>
        <a:spcAft>
          <a:spcPct val="0"/>
        </a:spcAft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fontAlgn="base">
        <a:spcBef>
          <a:spcPts val="130"/>
        </a:spcBef>
        <a:spcAft>
          <a:spcPct val="0"/>
        </a:spcAft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lnSpc>
          <a:spcPct val="90000"/>
        </a:lnSpc>
        <a:spcBef>
          <a:spcPct val="134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lnSpc>
          <a:spcPct val="90000"/>
        </a:lnSpc>
        <a:spcBef>
          <a:spcPct val="134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lnSpc>
          <a:spcPct val="90000"/>
        </a:lnSpc>
        <a:spcBef>
          <a:spcPct val="134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lnSpc>
          <a:spcPct val="90000"/>
        </a:lnSpc>
        <a:spcBef>
          <a:spcPct val="134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s://www.osplabs.com/patient-engagement-software-solutions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1" cstate="print"/>
          <a:srcRect b="15417"/>
          <a:stretch>
            <a:fillRect/>
          </a:stretch>
        </p:blipFill>
        <p:spPr>
          <a:xfrm>
            <a:off x="0" y="-25400"/>
            <a:ext cx="16256000" cy="77343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1" cstate="print"/>
          <a:srcRect b="17361"/>
          <a:stretch>
            <a:fillRect/>
          </a:stretch>
        </p:blipFill>
        <p:spPr>
          <a:xfrm>
            <a:off x="0" y="0"/>
            <a:ext cx="16256000" cy="7556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1" cstate="print"/>
          <a:srcRect b="12639"/>
          <a:stretch>
            <a:fillRect/>
          </a:stretch>
        </p:blipFill>
        <p:spPr>
          <a:xfrm>
            <a:off x="0" y="0"/>
            <a:ext cx="16256000" cy="79883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1" cstate="print"/>
          <a:srcRect b="15972"/>
          <a:stretch>
            <a:fillRect/>
          </a:stretch>
        </p:blipFill>
        <p:spPr>
          <a:xfrm>
            <a:off x="0" y="0"/>
            <a:ext cx="16256000" cy="768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430" y="2909993"/>
            <a:ext cx="14630400" cy="6604000"/>
          </a:xfrm>
        </p:spPr>
        <p:txBody>
          <a:bodyPr/>
          <a:p>
            <a:pPr marL="0" indent="0" algn="ctr">
              <a:buNone/>
            </a:pPr>
            <a:r>
              <a:rPr lang="en-US" sz="9600" b="1">
                <a:hlinkClick r:id="rId1" tooltip="" action="ppaction://hlinkfile"/>
              </a:rPr>
              <a:t>Click Here</a:t>
            </a:r>
            <a:endParaRPr lang="en-US" sz="9600" b="1"/>
          </a:p>
        </p:txBody>
      </p:sp>
      <p:sp>
        <p:nvSpPr>
          <p:cNvPr id="4" name="Text Box 3"/>
          <p:cNvSpPr txBox="1"/>
          <p:nvPr/>
        </p:nvSpPr>
        <p:spPr>
          <a:xfrm>
            <a:off x="4810760" y="2804795"/>
            <a:ext cx="1530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1" cstate="print"/>
          <a:srcRect b="21250"/>
          <a:stretch>
            <a:fillRect/>
          </a:stretch>
        </p:blipFill>
        <p:spPr>
          <a:xfrm>
            <a:off x="0" y="0"/>
            <a:ext cx="16256000" cy="7200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Gear Drives">
  <a:themeElements>
    <a:clrScheme name="Gear Dri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5F5F5F"/>
      </a:accent1>
      <a:accent2>
        <a:srgbClr val="969696"/>
      </a:accent2>
      <a:accent3>
        <a:srgbClr val="FFFFFF"/>
      </a:accent3>
      <a:accent4>
        <a:srgbClr val="000000"/>
      </a:accent4>
      <a:accent5>
        <a:srgbClr val="B6B6B6"/>
      </a:accent5>
      <a:accent6>
        <a:srgbClr val="878787"/>
      </a:accent6>
      <a:hlink>
        <a:srgbClr val="CC3300"/>
      </a:hlink>
      <a:folHlink>
        <a:srgbClr val="996600"/>
      </a:folHlink>
    </a:clrScheme>
    <a:fontScheme name="Gear Dri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ear Dri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ar Dri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ar Dri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5F5F5F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B6B6B6"/>
        </a:accent5>
        <a:accent6>
          <a:srgbClr val="87878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WPS Presentation</Application>
  <PresentationFormat>On-screen Show (4:3)</PresentationFormat>
  <Paragraphs>2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Arial</vt:lpstr>
      <vt:lpstr>SimSun</vt:lpstr>
      <vt:lpstr>Wingdings</vt:lpstr>
      <vt:lpstr>Microsoft YaHei</vt:lpstr>
      <vt:lpstr>Arial Unicode MS</vt:lpstr>
      <vt:lpstr>Calibri</vt:lpstr>
      <vt:lpstr>Gear Drives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officegen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officegen</dc:creator>
  <cp:lastModifiedBy>Aishwarya</cp:lastModifiedBy>
  <cp:revision>3</cp:revision>
  <dcterms:created xsi:type="dcterms:W3CDTF">2019-12-13T14:21:00Z</dcterms:created>
  <dcterms:modified xsi:type="dcterms:W3CDTF">2019-12-13T14:44:14Z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1033-11.2.0.9070</vt:lpwstr>
  </property>
</Properties>
</file>