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rminder Kumar" initials="P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4E2"/>
          </a:solidFill>
        </a:fill>
      </a:tcStyle>
    </a:wholeTbl>
    <a:band2H>
      <a:tcTxStyle/>
      <a:tcStyle>
        <a:tcBdr/>
        <a:fill>
          <a:solidFill>
            <a:srgbClr val="E6EBF1"/>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CD"/>
          </a:solidFill>
        </a:fill>
      </a:tcStyle>
    </a:wholeTbl>
    <a:band2H>
      <a:tcTxStyle/>
      <a:tcStyle>
        <a:tcBdr/>
        <a:fill>
          <a:solidFill>
            <a:srgbClr val="E7E6E8"/>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9EDCA"/>
          </a:solidFill>
        </a:fill>
      </a:tcStyle>
    </a:wholeTbl>
    <a:band2H>
      <a:tcTxStyle/>
      <a:tcStyle>
        <a:tcBdr/>
        <a:fill>
          <a:solidFill>
            <a:srgbClr val="F4F6E6"/>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Verdana"/>
          <a:ea typeface="Verdana"/>
          <a:cs typeface="Verdan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Verdana"/>
          <a:ea typeface="Verdana"/>
          <a:cs typeface="Verdan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Verdana"/>
          <a:ea typeface="Verdana"/>
          <a:cs typeface="Verdana"/>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Verdana"/>
          <a:ea typeface="Verdana"/>
          <a:cs typeface="Verdana"/>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Verdana"/>
          <a:ea typeface="Verdana"/>
          <a:cs typeface="Verdan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Verdana"/>
          <a:ea typeface="Verdana"/>
          <a:cs typeface="Verdan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Verdana"/>
          <a:ea typeface="Verdana"/>
          <a:cs typeface="Verdana"/>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124" d="100"/>
          <a:sy n="124" d="100"/>
        </p:scale>
        <p:origin x="64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4-06T15:57:51.923" idx="1">
    <p:pos x="488" y="2027"/>
    <p:text/>
    <p:extLst>
      <p:ext uri="{C676402C-5697-4E1C-873F-D02D1690AC5C}">
        <p15:threadingInfo xmlns:p15="http://schemas.microsoft.com/office/powerpoint/2012/main" timeZoneBias="-33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29" name="Shape 2529"/>
          <p:cNvSpPr>
            <a:spLocks noGrp="1" noRot="1" noChangeAspect="1"/>
          </p:cNvSpPr>
          <p:nvPr>
            <p:ph type="sldImg"/>
          </p:nvPr>
        </p:nvSpPr>
        <p:spPr>
          <a:xfrm>
            <a:off x="1143000" y="685800"/>
            <a:ext cx="4572000" cy="3429000"/>
          </a:xfrm>
          <a:prstGeom prst="rect">
            <a:avLst/>
          </a:prstGeom>
        </p:spPr>
        <p:txBody>
          <a:bodyPr/>
          <a:lstStyle/>
          <a:p>
            <a:endParaRPr/>
          </a:p>
        </p:txBody>
      </p:sp>
      <p:sp>
        <p:nvSpPr>
          <p:cNvPr id="2530" name="Shape 253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4" name="Shape 2534"/>
          <p:cNvSpPr>
            <a:spLocks noGrp="1" noRot="1" noChangeAspect="1"/>
          </p:cNvSpPr>
          <p:nvPr>
            <p:ph type="sldImg"/>
          </p:nvPr>
        </p:nvSpPr>
        <p:spPr>
          <a:prstGeom prst="rect">
            <a:avLst/>
          </a:prstGeom>
        </p:spPr>
        <p:txBody>
          <a:bodyPr/>
          <a:lstStyle/>
          <a:p>
            <a:endParaRPr/>
          </a:p>
        </p:txBody>
      </p:sp>
      <p:sp>
        <p:nvSpPr>
          <p:cNvPr id="2535" name="Shape 2535"/>
          <p:cNvSpPr>
            <a:spLocks noGrp="1"/>
          </p:cNvSpPr>
          <p:nvPr>
            <p:ph type="body" sz="quarter" idx="1"/>
          </p:nvPr>
        </p:nvSpPr>
        <p:spPr>
          <a:prstGeom prst="rect">
            <a:avLst/>
          </a:prstGeom>
        </p:spPr>
        <p:txBody>
          <a:bodyPr/>
          <a:lstStyle/>
          <a:p>
            <a:r>
              <a:t>A cor AZUL sempre tem que aparecer no slide. Seja nas formas ou no texto.</a:t>
            </a:r>
          </a:p>
          <a:p>
            <a:r>
              <a:t>Uma imagem como essa nao funciona. Muito “Barbie” para uma consultoria. Eles gostam deste layout mas deveria estar separador de capitulos com o logo de “espadas” maior. Para toda insercao de imagem o fundo deve ser cinza claro.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8" name="Shape 2598"/>
          <p:cNvSpPr>
            <a:spLocks noGrp="1" noRot="1" noChangeAspect="1"/>
          </p:cNvSpPr>
          <p:nvPr>
            <p:ph type="sldImg"/>
          </p:nvPr>
        </p:nvSpPr>
        <p:spPr>
          <a:prstGeom prst="rect">
            <a:avLst/>
          </a:prstGeom>
        </p:spPr>
        <p:txBody>
          <a:bodyPr/>
          <a:lstStyle/>
          <a:p>
            <a:endParaRPr/>
          </a:p>
        </p:txBody>
      </p:sp>
      <p:sp>
        <p:nvSpPr>
          <p:cNvPr id="2599" name="Shape 2599"/>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6" name="Shape 2606"/>
          <p:cNvSpPr>
            <a:spLocks noGrp="1" noRot="1" noChangeAspect="1"/>
          </p:cNvSpPr>
          <p:nvPr>
            <p:ph type="sldImg"/>
          </p:nvPr>
        </p:nvSpPr>
        <p:spPr>
          <a:prstGeom prst="rect">
            <a:avLst/>
          </a:prstGeom>
        </p:spPr>
        <p:txBody>
          <a:bodyPr/>
          <a:lstStyle/>
          <a:p>
            <a:endParaRPr/>
          </a:p>
        </p:txBody>
      </p:sp>
      <p:sp>
        <p:nvSpPr>
          <p:cNvPr id="2607" name="Shape 2607"/>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3" name="Shape 2613"/>
          <p:cNvSpPr>
            <a:spLocks noGrp="1" noRot="1" noChangeAspect="1"/>
          </p:cNvSpPr>
          <p:nvPr>
            <p:ph type="sldImg"/>
          </p:nvPr>
        </p:nvSpPr>
        <p:spPr>
          <a:xfrm>
            <a:off x="381000" y="685800"/>
            <a:ext cx="6096000" cy="3429000"/>
          </a:xfrm>
          <a:prstGeom prst="rect">
            <a:avLst/>
          </a:prstGeom>
        </p:spPr>
        <p:txBody>
          <a:bodyPr/>
          <a:lstStyle/>
          <a:p>
            <a:endParaRPr/>
          </a:p>
        </p:txBody>
      </p:sp>
      <p:sp>
        <p:nvSpPr>
          <p:cNvPr id="2614" name="Shape 2614"/>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 name="Shape 2621"/>
          <p:cNvSpPr>
            <a:spLocks noGrp="1" noRot="1" noChangeAspect="1"/>
          </p:cNvSpPr>
          <p:nvPr>
            <p:ph type="sldImg"/>
          </p:nvPr>
        </p:nvSpPr>
        <p:spPr>
          <a:xfrm>
            <a:off x="381000" y="685800"/>
            <a:ext cx="6096000" cy="3429000"/>
          </a:xfrm>
          <a:prstGeom prst="rect">
            <a:avLst/>
          </a:prstGeom>
        </p:spPr>
        <p:txBody>
          <a:bodyPr/>
          <a:lstStyle/>
          <a:p>
            <a:endParaRPr/>
          </a:p>
        </p:txBody>
      </p:sp>
      <p:sp>
        <p:nvSpPr>
          <p:cNvPr id="2622" name="Shape 2622"/>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6" name="Shape 2626"/>
          <p:cNvSpPr>
            <a:spLocks noGrp="1" noRot="1" noChangeAspect="1"/>
          </p:cNvSpPr>
          <p:nvPr>
            <p:ph type="sldImg"/>
          </p:nvPr>
        </p:nvSpPr>
        <p:spPr>
          <a:prstGeom prst="rect">
            <a:avLst/>
          </a:prstGeom>
        </p:spPr>
        <p:txBody>
          <a:bodyPr/>
          <a:lstStyle/>
          <a:p>
            <a:endParaRPr/>
          </a:p>
        </p:txBody>
      </p:sp>
      <p:sp>
        <p:nvSpPr>
          <p:cNvPr id="2627" name="Shape 2627"/>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5" name="Shape 2635"/>
          <p:cNvSpPr>
            <a:spLocks noGrp="1" noRot="1" noChangeAspect="1"/>
          </p:cNvSpPr>
          <p:nvPr>
            <p:ph type="sldImg"/>
          </p:nvPr>
        </p:nvSpPr>
        <p:spPr>
          <a:prstGeom prst="rect">
            <a:avLst/>
          </a:prstGeom>
        </p:spPr>
        <p:txBody>
          <a:bodyPr/>
          <a:lstStyle/>
          <a:p>
            <a:endParaRPr/>
          </a:p>
        </p:txBody>
      </p:sp>
      <p:sp>
        <p:nvSpPr>
          <p:cNvPr id="2636" name="Shape 2636"/>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2" name="Shape 2642"/>
          <p:cNvSpPr>
            <a:spLocks noGrp="1" noRot="1" noChangeAspect="1"/>
          </p:cNvSpPr>
          <p:nvPr>
            <p:ph type="sldImg"/>
          </p:nvPr>
        </p:nvSpPr>
        <p:spPr>
          <a:prstGeom prst="rect">
            <a:avLst/>
          </a:prstGeom>
        </p:spPr>
        <p:txBody>
          <a:bodyPr/>
          <a:lstStyle/>
          <a:p>
            <a:endParaRPr/>
          </a:p>
        </p:txBody>
      </p:sp>
      <p:sp>
        <p:nvSpPr>
          <p:cNvPr id="2643" name="Shape 2643"/>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8" name="Shape 2648"/>
          <p:cNvSpPr>
            <a:spLocks noGrp="1" noRot="1" noChangeAspect="1"/>
          </p:cNvSpPr>
          <p:nvPr>
            <p:ph type="sldImg"/>
          </p:nvPr>
        </p:nvSpPr>
        <p:spPr>
          <a:prstGeom prst="rect">
            <a:avLst/>
          </a:prstGeom>
        </p:spPr>
        <p:txBody>
          <a:bodyPr/>
          <a:lstStyle/>
          <a:p>
            <a:endParaRPr/>
          </a:p>
        </p:txBody>
      </p:sp>
      <p:sp>
        <p:nvSpPr>
          <p:cNvPr id="2649" name="Shape 2649"/>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5" name="Shape 2655"/>
          <p:cNvSpPr>
            <a:spLocks noGrp="1" noRot="1" noChangeAspect="1"/>
          </p:cNvSpPr>
          <p:nvPr>
            <p:ph type="sldImg"/>
          </p:nvPr>
        </p:nvSpPr>
        <p:spPr>
          <a:xfrm>
            <a:off x="381000" y="685800"/>
            <a:ext cx="6096000" cy="3429000"/>
          </a:xfrm>
          <a:prstGeom prst="rect">
            <a:avLst/>
          </a:prstGeom>
        </p:spPr>
        <p:txBody>
          <a:bodyPr/>
          <a:lstStyle/>
          <a:p>
            <a:endParaRPr/>
          </a:p>
        </p:txBody>
      </p:sp>
      <p:sp>
        <p:nvSpPr>
          <p:cNvPr id="2656" name="Shape 2656"/>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0" name="Shape 2660"/>
          <p:cNvSpPr>
            <a:spLocks noGrp="1" noRot="1" noChangeAspect="1"/>
          </p:cNvSpPr>
          <p:nvPr>
            <p:ph type="sldImg"/>
          </p:nvPr>
        </p:nvSpPr>
        <p:spPr>
          <a:xfrm>
            <a:off x="381000" y="685800"/>
            <a:ext cx="6096000" cy="3429000"/>
          </a:xfrm>
          <a:prstGeom prst="rect">
            <a:avLst/>
          </a:prstGeom>
        </p:spPr>
        <p:txBody>
          <a:bodyPr/>
          <a:lstStyle/>
          <a:p>
            <a:endParaRPr/>
          </a:p>
        </p:txBody>
      </p:sp>
      <p:sp>
        <p:nvSpPr>
          <p:cNvPr id="2661" name="Shape 2661"/>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3" name="Shape 2543"/>
          <p:cNvSpPr>
            <a:spLocks noGrp="1" noRot="1" noChangeAspect="1"/>
          </p:cNvSpPr>
          <p:nvPr>
            <p:ph type="sldImg"/>
          </p:nvPr>
        </p:nvSpPr>
        <p:spPr>
          <a:prstGeom prst="rect">
            <a:avLst/>
          </a:prstGeom>
        </p:spPr>
        <p:txBody>
          <a:bodyPr/>
          <a:lstStyle/>
          <a:p>
            <a:endParaRPr/>
          </a:p>
        </p:txBody>
      </p:sp>
      <p:sp>
        <p:nvSpPr>
          <p:cNvPr id="2544" name="Shape 2544"/>
          <p:cNvSpPr>
            <a:spLocks noGrp="1"/>
          </p:cNvSpPr>
          <p:nvPr>
            <p:ph type="body" sz="quarter" idx="1"/>
          </p:nvPr>
        </p:nvSpPr>
        <p:spPr>
          <a:prstGeom prst="rect">
            <a:avLst/>
          </a:prstGeom>
        </p:spPr>
        <p:txBody>
          <a:bodyPr/>
          <a:lstStyle/>
          <a:p>
            <a:r>
              <a:t>O Logo de espadas deve ter mais espaço das pontas abaixo. Sugerir outros tipos de imagens/ telefone, fones.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6" name="Shape 2666"/>
          <p:cNvSpPr>
            <a:spLocks noGrp="1" noRot="1" noChangeAspect="1"/>
          </p:cNvSpPr>
          <p:nvPr>
            <p:ph type="sldImg"/>
          </p:nvPr>
        </p:nvSpPr>
        <p:spPr>
          <a:prstGeom prst="rect">
            <a:avLst/>
          </a:prstGeom>
        </p:spPr>
        <p:txBody>
          <a:bodyPr/>
          <a:lstStyle/>
          <a:p>
            <a:endParaRPr/>
          </a:p>
        </p:txBody>
      </p:sp>
      <p:sp>
        <p:nvSpPr>
          <p:cNvPr id="2667" name="Shape 2667"/>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 name="Shape 2672"/>
          <p:cNvSpPr>
            <a:spLocks noGrp="1" noRot="1" noChangeAspect="1"/>
          </p:cNvSpPr>
          <p:nvPr>
            <p:ph type="sldImg"/>
          </p:nvPr>
        </p:nvSpPr>
        <p:spPr>
          <a:prstGeom prst="rect">
            <a:avLst/>
          </a:prstGeom>
        </p:spPr>
        <p:txBody>
          <a:bodyPr/>
          <a:lstStyle/>
          <a:p>
            <a:endParaRPr/>
          </a:p>
        </p:txBody>
      </p:sp>
      <p:sp>
        <p:nvSpPr>
          <p:cNvPr id="2673" name="Shape 2673"/>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9" name="Shape 2679"/>
          <p:cNvSpPr>
            <a:spLocks noGrp="1" noRot="1" noChangeAspect="1"/>
          </p:cNvSpPr>
          <p:nvPr>
            <p:ph type="sldImg"/>
          </p:nvPr>
        </p:nvSpPr>
        <p:spPr>
          <a:prstGeom prst="rect">
            <a:avLst/>
          </a:prstGeom>
        </p:spPr>
        <p:txBody>
          <a:bodyPr/>
          <a:lstStyle/>
          <a:p>
            <a:endParaRPr/>
          </a:p>
        </p:txBody>
      </p:sp>
      <p:sp>
        <p:nvSpPr>
          <p:cNvPr id="2680" name="Shape 2680"/>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4" name="Shape 2684"/>
          <p:cNvSpPr>
            <a:spLocks noGrp="1" noRot="1" noChangeAspect="1"/>
          </p:cNvSpPr>
          <p:nvPr>
            <p:ph type="sldImg"/>
          </p:nvPr>
        </p:nvSpPr>
        <p:spPr>
          <a:prstGeom prst="rect">
            <a:avLst/>
          </a:prstGeom>
        </p:spPr>
        <p:txBody>
          <a:bodyPr/>
          <a:lstStyle/>
          <a:p>
            <a:endParaRPr/>
          </a:p>
        </p:txBody>
      </p:sp>
      <p:sp>
        <p:nvSpPr>
          <p:cNvPr id="2685" name="Shape 2685"/>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0" name="Shape 2690"/>
          <p:cNvSpPr>
            <a:spLocks noGrp="1" noRot="1" noChangeAspect="1"/>
          </p:cNvSpPr>
          <p:nvPr>
            <p:ph type="sldImg"/>
          </p:nvPr>
        </p:nvSpPr>
        <p:spPr>
          <a:xfrm>
            <a:off x="381000" y="685800"/>
            <a:ext cx="6096000" cy="3429000"/>
          </a:xfrm>
          <a:prstGeom prst="rect">
            <a:avLst/>
          </a:prstGeom>
        </p:spPr>
        <p:txBody>
          <a:bodyPr/>
          <a:lstStyle/>
          <a:p>
            <a:endParaRPr/>
          </a:p>
        </p:txBody>
      </p:sp>
      <p:sp>
        <p:nvSpPr>
          <p:cNvPr id="2691" name="Shape 2691"/>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6" name="Shape 2696"/>
          <p:cNvSpPr>
            <a:spLocks noGrp="1" noRot="1" noChangeAspect="1"/>
          </p:cNvSpPr>
          <p:nvPr>
            <p:ph type="sldImg"/>
          </p:nvPr>
        </p:nvSpPr>
        <p:spPr>
          <a:xfrm>
            <a:off x="381000" y="685800"/>
            <a:ext cx="6096000" cy="3429000"/>
          </a:xfrm>
          <a:prstGeom prst="rect">
            <a:avLst/>
          </a:prstGeom>
        </p:spPr>
        <p:txBody>
          <a:bodyPr/>
          <a:lstStyle/>
          <a:p>
            <a:endParaRPr/>
          </a:p>
        </p:txBody>
      </p:sp>
      <p:sp>
        <p:nvSpPr>
          <p:cNvPr id="2697" name="Shape 2697"/>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5" name="Shape 2705"/>
          <p:cNvSpPr>
            <a:spLocks noGrp="1" noRot="1" noChangeAspect="1"/>
          </p:cNvSpPr>
          <p:nvPr>
            <p:ph type="sldImg"/>
          </p:nvPr>
        </p:nvSpPr>
        <p:spPr>
          <a:prstGeom prst="rect">
            <a:avLst/>
          </a:prstGeom>
        </p:spPr>
        <p:txBody>
          <a:bodyPr/>
          <a:lstStyle/>
          <a:p>
            <a:endParaRPr/>
          </a:p>
        </p:txBody>
      </p:sp>
      <p:sp>
        <p:nvSpPr>
          <p:cNvPr id="2706" name="Shape 2706"/>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 name="Shape 2549"/>
          <p:cNvSpPr>
            <a:spLocks noGrp="1" noRot="1" noChangeAspect="1"/>
          </p:cNvSpPr>
          <p:nvPr>
            <p:ph type="sldImg"/>
          </p:nvPr>
        </p:nvSpPr>
        <p:spPr>
          <a:prstGeom prst="rect">
            <a:avLst/>
          </a:prstGeom>
        </p:spPr>
        <p:txBody>
          <a:bodyPr/>
          <a:lstStyle/>
          <a:p>
            <a:endParaRPr/>
          </a:p>
        </p:txBody>
      </p:sp>
      <p:sp>
        <p:nvSpPr>
          <p:cNvPr id="2550" name="Shape 2550"/>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6" name="Shape 2556"/>
          <p:cNvSpPr>
            <a:spLocks noGrp="1" noRot="1" noChangeAspect="1"/>
          </p:cNvSpPr>
          <p:nvPr>
            <p:ph type="sldImg"/>
          </p:nvPr>
        </p:nvSpPr>
        <p:spPr>
          <a:prstGeom prst="rect">
            <a:avLst/>
          </a:prstGeom>
        </p:spPr>
        <p:txBody>
          <a:bodyPr/>
          <a:lstStyle/>
          <a:p>
            <a:endParaRPr/>
          </a:p>
        </p:txBody>
      </p:sp>
      <p:sp>
        <p:nvSpPr>
          <p:cNvPr id="2557" name="Shape 2557"/>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3" name="Shape 2563"/>
          <p:cNvSpPr>
            <a:spLocks noGrp="1" noRot="1" noChangeAspect="1"/>
          </p:cNvSpPr>
          <p:nvPr>
            <p:ph type="sldImg"/>
          </p:nvPr>
        </p:nvSpPr>
        <p:spPr>
          <a:prstGeom prst="rect">
            <a:avLst/>
          </a:prstGeom>
        </p:spPr>
        <p:txBody>
          <a:bodyPr/>
          <a:lstStyle/>
          <a:p>
            <a:endParaRPr/>
          </a:p>
        </p:txBody>
      </p:sp>
      <p:sp>
        <p:nvSpPr>
          <p:cNvPr id="2564" name="Shape 2564"/>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1" name="Shape 2571"/>
          <p:cNvSpPr>
            <a:spLocks noGrp="1" noRot="1" noChangeAspect="1"/>
          </p:cNvSpPr>
          <p:nvPr>
            <p:ph type="sldImg"/>
          </p:nvPr>
        </p:nvSpPr>
        <p:spPr>
          <a:prstGeom prst="rect">
            <a:avLst/>
          </a:prstGeom>
        </p:spPr>
        <p:txBody>
          <a:bodyPr/>
          <a:lstStyle/>
          <a:p>
            <a:endParaRPr/>
          </a:p>
        </p:txBody>
      </p:sp>
      <p:sp>
        <p:nvSpPr>
          <p:cNvPr id="2572" name="Shape 2572"/>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7" name="Shape 2577"/>
          <p:cNvSpPr>
            <a:spLocks noGrp="1" noRot="1" noChangeAspect="1"/>
          </p:cNvSpPr>
          <p:nvPr>
            <p:ph type="sldImg"/>
          </p:nvPr>
        </p:nvSpPr>
        <p:spPr>
          <a:prstGeom prst="rect">
            <a:avLst/>
          </a:prstGeom>
        </p:spPr>
        <p:txBody>
          <a:bodyPr/>
          <a:lstStyle/>
          <a:p>
            <a:endParaRPr/>
          </a:p>
        </p:txBody>
      </p:sp>
      <p:sp>
        <p:nvSpPr>
          <p:cNvPr id="2578" name="Shape 2578"/>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4" name="Shape 2584"/>
          <p:cNvSpPr>
            <a:spLocks noGrp="1" noRot="1" noChangeAspect="1"/>
          </p:cNvSpPr>
          <p:nvPr>
            <p:ph type="sldImg"/>
          </p:nvPr>
        </p:nvSpPr>
        <p:spPr>
          <a:prstGeom prst="rect">
            <a:avLst/>
          </a:prstGeom>
        </p:spPr>
        <p:txBody>
          <a:bodyPr/>
          <a:lstStyle/>
          <a:p>
            <a:endParaRPr/>
          </a:p>
        </p:txBody>
      </p:sp>
      <p:sp>
        <p:nvSpPr>
          <p:cNvPr id="2585" name="Shape 2585"/>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 name="Shape 2590"/>
          <p:cNvSpPr>
            <a:spLocks noGrp="1" noRot="1" noChangeAspect="1"/>
          </p:cNvSpPr>
          <p:nvPr>
            <p:ph type="sldImg"/>
          </p:nvPr>
        </p:nvSpPr>
        <p:spPr>
          <a:prstGeom prst="rect">
            <a:avLst/>
          </a:prstGeom>
        </p:spPr>
        <p:txBody>
          <a:bodyPr/>
          <a:lstStyle/>
          <a:p>
            <a:endParaRPr/>
          </a:p>
        </p:txBody>
      </p:sp>
      <p:sp>
        <p:nvSpPr>
          <p:cNvPr id="2591" name="Shape 2591"/>
          <p:cNvSpPr>
            <a:spLocks noGrp="1"/>
          </p:cNvSpPr>
          <p:nvPr>
            <p:ph type="body" sz="quarter" idx="1"/>
          </p:nvPr>
        </p:nvSpPr>
        <p:spPr>
          <a:prstGeom prst="rect">
            <a:avLst/>
          </a:prstGeom>
        </p:spPr>
        <p:txBody>
          <a:bodyPr/>
          <a:lstStyle/>
          <a:p>
            <a:pPr marL="171450" indent="-171450">
              <a:buSzPct val="100000"/>
              <a:buChar char="-"/>
            </a:pPr>
            <a:r>
              <a:t>Fixar a posicao do titulo – sempre do lado esquerdo.</a:t>
            </a:r>
          </a:p>
          <a:p>
            <a:pPr marL="171450" indent="-171450">
              <a:buSzPct val="100000"/>
              <a:buChar char="-"/>
            </a:pPr>
            <a:r>
              <a:t>Sempre que tiver muito texto o coluna deve sempre ser “ narrowed” , se nao fica dificil de ler. Colocar paragrafos no texto.</a:t>
            </a:r>
          </a:p>
          <a:p>
            <a:pPr marL="171450" indent="-171450">
              <a:buSzPct val="100000"/>
              <a:buChar char="-"/>
            </a:pPr>
            <a:r>
              <a:t>Linha vertical deve ser mais fina e as pontas NUNCA devem ser arredondadas.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www.capgemini.com/about/how-we-work/the-collaborative-business-experiencetm" TargetMode="External"/><Relationship Id="rId3" Type="http://schemas.openxmlformats.org/officeDocument/2006/relationships/hyperlink" Target="http://www.linkedin.com/company/capgemini" TargetMode="External"/><Relationship Id="rId7" Type="http://schemas.openxmlformats.org/officeDocument/2006/relationships/hyperlink" Target="http://www.twitter.com/capgemini" TargetMode="External"/><Relationship Id="rId12"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hyperlink" Target="http://www.facebook.com/capgemini" TargetMode="External"/><Relationship Id="rId5" Type="http://schemas.openxmlformats.org/officeDocument/2006/relationships/hyperlink" Target="http://www.slideshare.net/capgemini" TargetMode="External"/><Relationship Id="rId15" Type="http://schemas.openxmlformats.org/officeDocument/2006/relationships/hyperlink" Target="http://www.capgemini.com/" TargetMode="External"/><Relationship Id="rId10"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hyperlink" Target="http://www.youtube.com/capgeminimedia" TargetMode="External"/><Relationship Id="rId14" Type="http://schemas.openxmlformats.org/officeDocument/2006/relationships/hyperlink" Target="http://www.capgemini.com/about/how-we-work/rightshorer"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s://www.capgemini.com/optimize-your-business-and-it-operations" TargetMode="Externa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s://www.capgemini.com/optimize-your-business-and-it-operations" TargetMode="External"/><Relationship Id="rId4" Type="http://schemas.openxmlformats.org/officeDocument/2006/relationships/image" Target="../media/image2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capgemini.com/optimize-your-business-and-it-operations" TargetMode="Externa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www.capgemini.com/optimize-your-business-and-it-operation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s://www.capgemini.com/optimize-your-business-and-it-operations" TargetMode="External"/><Relationship Id="rId4" Type="http://schemas.openxmlformats.org/officeDocument/2006/relationships/image" Target="../media/image2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Cover2">
    <p:spTree>
      <p:nvGrpSpPr>
        <p:cNvPr id="1" name=""/>
        <p:cNvGrpSpPr/>
        <p:nvPr/>
      </p:nvGrpSpPr>
      <p:grpSpPr>
        <a:xfrm>
          <a:off x="0" y="0"/>
          <a:ext cx="0" cy="0"/>
          <a:chOff x="0" y="0"/>
          <a:chExt cx="0" cy="0"/>
        </a:xfrm>
      </p:grpSpPr>
      <p:sp>
        <p:nvSpPr>
          <p:cNvPr id="1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13" name="image1.png" descr="image1.png"/>
          <p:cNvPicPr>
            <a:picLocks noChangeAspect="1"/>
          </p:cNvPicPr>
          <p:nvPr/>
        </p:nvPicPr>
        <p:blipFill>
          <a:blip r:embed="rId2">
            <a:extLst/>
          </a:blip>
          <a:srcRect t="1" b="46599"/>
          <a:stretch>
            <a:fillRect/>
          </a:stretch>
        </p:blipFill>
        <p:spPr>
          <a:xfrm flipH="1">
            <a:off x="3773713" y="1844825"/>
            <a:ext cx="8418287" cy="5013177"/>
          </a:xfrm>
          <a:prstGeom prst="rect">
            <a:avLst/>
          </a:prstGeom>
          <a:ln w="12700">
            <a:miter lim="400000"/>
          </a:ln>
        </p:spPr>
      </p:pic>
      <p:pic>
        <p:nvPicPr>
          <p:cNvPr id="14" name="image3.png" descr="image3.png"/>
          <p:cNvPicPr>
            <a:picLocks noChangeAspect="1"/>
          </p:cNvPicPr>
          <p:nvPr/>
        </p:nvPicPr>
        <p:blipFill>
          <a:blip r:embed="rId3">
            <a:extLst/>
          </a:blip>
          <a:stretch>
            <a:fillRect/>
          </a:stretch>
        </p:blipFill>
        <p:spPr>
          <a:xfrm>
            <a:off x="407987" y="404813"/>
            <a:ext cx="2286001" cy="510014"/>
          </a:xfrm>
          <a:prstGeom prst="rect">
            <a:avLst/>
          </a:prstGeom>
          <a:ln w="12700">
            <a:miter lim="400000"/>
          </a:ln>
        </p:spPr>
      </p:pic>
      <p:sp>
        <p:nvSpPr>
          <p:cNvPr id="15" name="Body Level One…"/>
          <p:cNvSpPr txBox="1">
            <a:spLocks noGrp="1"/>
          </p:cNvSpPr>
          <p:nvPr>
            <p:ph type="body" sz="quarter" idx="1"/>
          </p:nvPr>
        </p:nvSpPr>
        <p:spPr>
          <a:xfrm>
            <a:off x="6384032" y="4157667"/>
            <a:ext cx="5399981" cy="1079501"/>
          </a:xfrm>
          <a:prstGeom prst="rect">
            <a:avLst/>
          </a:prstGeom>
        </p:spPr>
        <p:txBody>
          <a:bodyPr anchor="b"/>
          <a:lstStyle>
            <a:lvl1pPr algn="r">
              <a:lnSpc>
                <a:spcPts val="3000"/>
              </a:lnSpc>
              <a:defRPr sz="2600">
                <a:solidFill>
                  <a:srgbClr val="FFFFFF"/>
                </a:solidFill>
              </a:defRPr>
            </a:lvl1pPr>
            <a:lvl2pPr marL="828675" indent="-371475" algn="r">
              <a:lnSpc>
                <a:spcPts val="3000"/>
              </a:lnSpc>
              <a:defRPr sz="2600">
                <a:solidFill>
                  <a:srgbClr val="FFFFFF"/>
                </a:solidFill>
              </a:defRPr>
            </a:lvl2pPr>
            <a:lvl3pPr marL="1338942" indent="-424542" algn="r">
              <a:lnSpc>
                <a:spcPts val="3000"/>
              </a:lnSpc>
              <a:defRPr sz="2600">
                <a:solidFill>
                  <a:srgbClr val="FFFFFF"/>
                </a:solidFill>
              </a:defRPr>
            </a:lvl3pPr>
            <a:lvl4pPr marL="1866900" indent="-495300" algn="r">
              <a:lnSpc>
                <a:spcPts val="3000"/>
              </a:lnSpc>
              <a:defRPr sz="2600">
                <a:solidFill>
                  <a:srgbClr val="FFFFFF"/>
                </a:solidFill>
              </a:defRPr>
            </a:lvl4pPr>
            <a:lvl5pPr marL="2324100" indent="-495300" algn="r">
              <a:lnSpc>
                <a:spcPts val="3000"/>
              </a:lnSpc>
              <a:defRPr sz="2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6" name="Rectangle"/>
          <p:cNvSpPr>
            <a:spLocks noGrp="1"/>
          </p:cNvSpPr>
          <p:nvPr>
            <p:ph type="body" sz="quarter" idx="13"/>
          </p:nvPr>
        </p:nvSpPr>
        <p:spPr>
          <a:xfrm>
            <a:off x="6382672" y="5381480"/>
            <a:ext cx="5401342" cy="1079501"/>
          </a:xfrm>
          <a:prstGeom prst="rect">
            <a:avLst/>
          </a:prstGeom>
        </p:spPr>
        <p:txBody>
          <a:bodyPr/>
          <a:lstStyle/>
          <a:p>
            <a:pPr algn="r">
              <a:lnSpc>
                <a:spcPts val="2200"/>
              </a:lnSpc>
              <a:defRPr>
                <a:solidFill>
                  <a:srgbClr val="FFFFFF"/>
                </a:solidFill>
              </a:defRPr>
            </a:pPr>
            <a:endParaRP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with Shapes - Layout1">
    <p:spTree>
      <p:nvGrpSpPr>
        <p:cNvPr id="1" name=""/>
        <p:cNvGrpSpPr/>
        <p:nvPr/>
      </p:nvGrpSpPr>
      <p:grpSpPr>
        <a:xfrm>
          <a:off x="0" y="0"/>
          <a:ext cx="0" cy="0"/>
          <a:chOff x="0" y="0"/>
          <a:chExt cx="0" cy="0"/>
        </a:xfrm>
      </p:grpSpPr>
      <p:pic>
        <p:nvPicPr>
          <p:cNvPr id="120"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23" name="Group"/>
          <p:cNvGrpSpPr/>
          <p:nvPr/>
        </p:nvGrpSpPr>
        <p:grpSpPr>
          <a:xfrm>
            <a:off x="12496800" y="1590548"/>
            <a:ext cx="595071" cy="621323"/>
            <a:chOff x="0" y="0"/>
            <a:chExt cx="595069" cy="621322"/>
          </a:xfrm>
        </p:grpSpPr>
        <p:sp>
          <p:nvSpPr>
            <p:cNvPr id="121"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2"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26" name="Group"/>
          <p:cNvGrpSpPr/>
          <p:nvPr/>
        </p:nvGrpSpPr>
        <p:grpSpPr>
          <a:xfrm>
            <a:off x="13091870" y="1590548"/>
            <a:ext cx="595071" cy="621323"/>
            <a:chOff x="0" y="0"/>
            <a:chExt cx="595069" cy="621322"/>
          </a:xfrm>
        </p:grpSpPr>
        <p:sp>
          <p:nvSpPr>
            <p:cNvPr id="124"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5"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29" name="Group"/>
          <p:cNvGrpSpPr/>
          <p:nvPr/>
        </p:nvGrpSpPr>
        <p:grpSpPr>
          <a:xfrm>
            <a:off x="13686941" y="1590548"/>
            <a:ext cx="595071" cy="621323"/>
            <a:chOff x="0" y="0"/>
            <a:chExt cx="595069" cy="621322"/>
          </a:xfrm>
        </p:grpSpPr>
        <p:sp>
          <p:nvSpPr>
            <p:cNvPr id="127"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8"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32" name="Group"/>
          <p:cNvGrpSpPr/>
          <p:nvPr/>
        </p:nvGrpSpPr>
        <p:grpSpPr>
          <a:xfrm>
            <a:off x="14282010" y="1590548"/>
            <a:ext cx="595071" cy="621323"/>
            <a:chOff x="0" y="0"/>
            <a:chExt cx="595069" cy="621322"/>
          </a:xfrm>
        </p:grpSpPr>
        <p:sp>
          <p:nvSpPr>
            <p:cNvPr id="130"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1"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35" name="Group"/>
          <p:cNvGrpSpPr/>
          <p:nvPr/>
        </p:nvGrpSpPr>
        <p:grpSpPr>
          <a:xfrm>
            <a:off x="14877081" y="1590548"/>
            <a:ext cx="595071" cy="621323"/>
            <a:chOff x="0" y="0"/>
            <a:chExt cx="595069" cy="621322"/>
          </a:xfrm>
        </p:grpSpPr>
        <p:sp>
          <p:nvSpPr>
            <p:cNvPr id="133"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4"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38" name="Group"/>
          <p:cNvGrpSpPr/>
          <p:nvPr/>
        </p:nvGrpSpPr>
        <p:grpSpPr>
          <a:xfrm>
            <a:off x="12496800" y="2468607"/>
            <a:ext cx="595071" cy="621324"/>
            <a:chOff x="0" y="0"/>
            <a:chExt cx="595069" cy="621322"/>
          </a:xfrm>
        </p:grpSpPr>
        <p:sp>
          <p:nvSpPr>
            <p:cNvPr id="136"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7"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1" name="Group"/>
          <p:cNvGrpSpPr/>
          <p:nvPr/>
        </p:nvGrpSpPr>
        <p:grpSpPr>
          <a:xfrm>
            <a:off x="13091870" y="2468607"/>
            <a:ext cx="595071" cy="621324"/>
            <a:chOff x="0" y="0"/>
            <a:chExt cx="595069" cy="621322"/>
          </a:xfrm>
        </p:grpSpPr>
        <p:sp>
          <p:nvSpPr>
            <p:cNvPr id="139"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0"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44" name="Group"/>
          <p:cNvGrpSpPr/>
          <p:nvPr/>
        </p:nvGrpSpPr>
        <p:grpSpPr>
          <a:xfrm>
            <a:off x="13686941" y="2468607"/>
            <a:ext cx="595071" cy="621324"/>
            <a:chOff x="0" y="0"/>
            <a:chExt cx="595069" cy="621322"/>
          </a:xfrm>
        </p:grpSpPr>
        <p:sp>
          <p:nvSpPr>
            <p:cNvPr id="142"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3"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47" name="Group"/>
          <p:cNvGrpSpPr/>
          <p:nvPr/>
        </p:nvGrpSpPr>
        <p:grpSpPr>
          <a:xfrm>
            <a:off x="14282010" y="2468607"/>
            <a:ext cx="595071" cy="621324"/>
            <a:chOff x="0" y="0"/>
            <a:chExt cx="595069" cy="621322"/>
          </a:xfrm>
        </p:grpSpPr>
        <p:sp>
          <p:nvSpPr>
            <p:cNvPr id="145"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6"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0" name="Group"/>
          <p:cNvGrpSpPr/>
          <p:nvPr/>
        </p:nvGrpSpPr>
        <p:grpSpPr>
          <a:xfrm>
            <a:off x="14877081" y="2468607"/>
            <a:ext cx="595071" cy="621324"/>
            <a:chOff x="0" y="0"/>
            <a:chExt cx="595069" cy="621322"/>
          </a:xfrm>
        </p:grpSpPr>
        <p:sp>
          <p:nvSpPr>
            <p:cNvPr id="148"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9"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3" name="Group"/>
          <p:cNvGrpSpPr/>
          <p:nvPr/>
        </p:nvGrpSpPr>
        <p:grpSpPr>
          <a:xfrm>
            <a:off x="13686941" y="3089930"/>
            <a:ext cx="595071" cy="621323"/>
            <a:chOff x="0" y="0"/>
            <a:chExt cx="595069" cy="621322"/>
          </a:xfrm>
        </p:grpSpPr>
        <p:sp>
          <p:nvSpPr>
            <p:cNvPr id="151"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2"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6" name="Group"/>
          <p:cNvGrpSpPr/>
          <p:nvPr/>
        </p:nvGrpSpPr>
        <p:grpSpPr>
          <a:xfrm>
            <a:off x="14877081" y="3089930"/>
            <a:ext cx="595071" cy="621323"/>
            <a:chOff x="0" y="0"/>
            <a:chExt cx="595069" cy="621322"/>
          </a:xfrm>
        </p:grpSpPr>
        <p:sp>
          <p:nvSpPr>
            <p:cNvPr id="154"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5"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9" name="Group"/>
          <p:cNvGrpSpPr/>
          <p:nvPr/>
        </p:nvGrpSpPr>
        <p:grpSpPr>
          <a:xfrm>
            <a:off x="14877081" y="4948916"/>
            <a:ext cx="595071" cy="621324"/>
            <a:chOff x="0" y="0"/>
            <a:chExt cx="595069" cy="621322"/>
          </a:xfrm>
        </p:grpSpPr>
        <p:sp>
          <p:nvSpPr>
            <p:cNvPr id="157"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8"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62" name="Group"/>
          <p:cNvGrpSpPr/>
          <p:nvPr/>
        </p:nvGrpSpPr>
        <p:grpSpPr>
          <a:xfrm>
            <a:off x="14877081" y="4330084"/>
            <a:ext cx="595071" cy="621324"/>
            <a:chOff x="0" y="0"/>
            <a:chExt cx="595069" cy="621322"/>
          </a:xfrm>
        </p:grpSpPr>
        <p:sp>
          <p:nvSpPr>
            <p:cNvPr id="160"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1"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5" name="Group"/>
          <p:cNvGrpSpPr/>
          <p:nvPr/>
        </p:nvGrpSpPr>
        <p:grpSpPr>
          <a:xfrm>
            <a:off x="14877081" y="3711252"/>
            <a:ext cx="595071" cy="621324"/>
            <a:chOff x="0" y="0"/>
            <a:chExt cx="595069" cy="621322"/>
          </a:xfrm>
        </p:grpSpPr>
        <p:sp>
          <p:nvSpPr>
            <p:cNvPr id="163"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4"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8" name="Group"/>
          <p:cNvGrpSpPr/>
          <p:nvPr/>
        </p:nvGrpSpPr>
        <p:grpSpPr>
          <a:xfrm>
            <a:off x="14282010" y="3089930"/>
            <a:ext cx="595071" cy="621323"/>
            <a:chOff x="0" y="0"/>
            <a:chExt cx="595069" cy="621322"/>
          </a:xfrm>
        </p:grpSpPr>
        <p:sp>
          <p:nvSpPr>
            <p:cNvPr id="166"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7"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71" name="Group"/>
          <p:cNvGrpSpPr/>
          <p:nvPr/>
        </p:nvGrpSpPr>
        <p:grpSpPr>
          <a:xfrm>
            <a:off x="14282010" y="3711252"/>
            <a:ext cx="595071" cy="621324"/>
            <a:chOff x="0" y="0"/>
            <a:chExt cx="595069" cy="621322"/>
          </a:xfrm>
        </p:grpSpPr>
        <p:sp>
          <p:nvSpPr>
            <p:cNvPr id="169"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0"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74" name="Group"/>
          <p:cNvGrpSpPr/>
          <p:nvPr/>
        </p:nvGrpSpPr>
        <p:grpSpPr>
          <a:xfrm>
            <a:off x="14282010" y="4330084"/>
            <a:ext cx="595071" cy="621324"/>
            <a:chOff x="0" y="0"/>
            <a:chExt cx="595069" cy="621322"/>
          </a:xfrm>
        </p:grpSpPr>
        <p:sp>
          <p:nvSpPr>
            <p:cNvPr id="172"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3"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75"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76"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77"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80" name="Group"/>
          <p:cNvGrpSpPr/>
          <p:nvPr/>
        </p:nvGrpSpPr>
        <p:grpSpPr>
          <a:xfrm>
            <a:off x="13686941" y="3711252"/>
            <a:ext cx="595071" cy="621324"/>
            <a:chOff x="0" y="0"/>
            <a:chExt cx="595069" cy="621322"/>
          </a:xfrm>
        </p:grpSpPr>
        <p:sp>
          <p:nvSpPr>
            <p:cNvPr id="178"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9"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81" name="image15.png" descr="image15.png"/>
          <p:cNvPicPr>
            <a:picLocks noChangeAspect="1"/>
          </p:cNvPicPr>
          <p:nvPr/>
        </p:nvPicPr>
        <p:blipFill>
          <a:blip r:embed="rId3">
            <a:extLst/>
          </a:blip>
          <a:srcRect r="23076" b="19676"/>
          <a:stretch>
            <a:fillRect/>
          </a:stretch>
        </p:blipFill>
        <p:spPr>
          <a:xfrm rot="16200000">
            <a:off x="5413031" y="79028"/>
            <a:ext cx="6857998" cy="6699940"/>
          </a:xfrm>
          <a:prstGeom prst="rect">
            <a:avLst/>
          </a:prstGeom>
          <a:ln w="12700">
            <a:miter lim="400000"/>
          </a:ln>
        </p:spPr>
      </p:pic>
      <p:sp>
        <p:nvSpPr>
          <p:cNvPr id="182" name="Body Level One…"/>
          <p:cNvSpPr txBox="1">
            <a:spLocks noGrp="1"/>
          </p:cNvSpPr>
          <p:nvPr>
            <p:ph type="body" sz="quarter" idx="1"/>
          </p:nvPr>
        </p:nvSpPr>
        <p:spPr>
          <a:xfrm>
            <a:off x="1847527" y="2708919"/>
            <a:ext cx="3312369" cy="720081"/>
          </a:xfrm>
          <a:prstGeom prst="rect">
            <a:avLst/>
          </a:prstGeom>
        </p:spPr>
        <p:txBody>
          <a:bodyPr anchor="ctr"/>
          <a:lstStyle>
            <a:lvl1pPr>
              <a:lnSpc>
                <a:spcPct val="100000"/>
              </a:lnSpc>
              <a:defRPr sz="1600"/>
            </a:lvl1pPr>
            <a:lvl2pPr marL="266020" indent="-261257">
              <a:lnSpc>
                <a:spcPct val="100000"/>
              </a:lnSpc>
              <a:buChar char="▪"/>
              <a:defRPr sz="1600"/>
            </a:lvl2pPr>
            <a:lvl3pPr marL="489176" indent="-255814">
              <a:lnSpc>
                <a:spcPct val="100000"/>
              </a:lnSpc>
              <a:defRPr sz="1600"/>
            </a:lvl3pPr>
            <a:lvl4pPr marL="723900" indent="-266700">
              <a:lnSpc>
                <a:spcPct val="100000"/>
              </a:lnSpc>
              <a:buChar char="‒"/>
              <a:defRPr sz="1600"/>
            </a:lvl4pPr>
            <a:lvl5pPr marL="2133600" indent="-304800">
              <a:lnSpc>
                <a:spcPct val="100000"/>
              </a:lnSpc>
              <a:defRPr sz="1600"/>
            </a:lvl5pPr>
          </a:lstStyle>
          <a:p>
            <a:r>
              <a:t>Body Level One</a:t>
            </a:r>
          </a:p>
          <a:p>
            <a:pPr lvl="1"/>
            <a:r>
              <a:t>Body Level Two</a:t>
            </a:r>
          </a:p>
          <a:p>
            <a:pPr lvl="2"/>
            <a:r>
              <a:t>Body Level Three</a:t>
            </a:r>
          </a:p>
          <a:p>
            <a:pPr lvl="3"/>
            <a:r>
              <a:t>Body Level Four</a:t>
            </a:r>
          </a:p>
          <a:p>
            <a:pPr lvl="4"/>
            <a:r>
              <a:t>Body Level Five</a:t>
            </a:r>
          </a:p>
        </p:txBody>
      </p:sp>
      <p:sp>
        <p:nvSpPr>
          <p:cNvPr id="183" name="Rectangle"/>
          <p:cNvSpPr>
            <a:spLocks noGrp="1"/>
          </p:cNvSpPr>
          <p:nvPr>
            <p:ph type="body" sz="quarter" idx="13"/>
          </p:nvPr>
        </p:nvSpPr>
        <p:spPr>
          <a:xfrm>
            <a:off x="1847527" y="3645024"/>
            <a:ext cx="3312369" cy="720081"/>
          </a:xfrm>
          <a:prstGeom prst="rect">
            <a:avLst/>
          </a:prstGeom>
        </p:spPr>
        <p:txBody>
          <a:bodyPr anchor="ctr"/>
          <a:lstStyle/>
          <a:p>
            <a:pPr>
              <a:lnSpc>
                <a:spcPct val="100000"/>
              </a:lnSpc>
              <a:defRPr sz="1600"/>
            </a:pPr>
            <a:endParaRPr/>
          </a:p>
        </p:txBody>
      </p:sp>
      <p:sp>
        <p:nvSpPr>
          <p:cNvPr id="184" name="Image"/>
          <p:cNvSpPr>
            <a:spLocks noGrp="1"/>
          </p:cNvSpPr>
          <p:nvPr>
            <p:ph type="pic" sz="quarter" idx="14"/>
          </p:nvPr>
        </p:nvSpPr>
        <p:spPr>
          <a:xfrm>
            <a:off x="6553200" y="2060575"/>
            <a:ext cx="4910138" cy="2722564"/>
          </a:xfrm>
          <a:prstGeom prst="rect">
            <a:avLst/>
          </a:prstGeom>
        </p:spPr>
        <p:txBody>
          <a:bodyPr lIns="91439" tIns="45719" rIns="91439" bIns="45719">
            <a:noAutofit/>
          </a:bodyPr>
          <a:lstStyle/>
          <a:p>
            <a:endParaRPr/>
          </a:p>
        </p:txBody>
      </p:sp>
      <p:sp>
        <p:nvSpPr>
          <p:cNvPr id="185" name="Rectangle"/>
          <p:cNvSpPr>
            <a:spLocks noGrp="1"/>
          </p:cNvSpPr>
          <p:nvPr>
            <p:ph type="body" sz="quarter" idx="15"/>
          </p:nvPr>
        </p:nvSpPr>
        <p:spPr>
          <a:xfrm>
            <a:off x="1847527" y="4630275"/>
            <a:ext cx="3312369" cy="720081"/>
          </a:xfrm>
          <a:prstGeom prst="rect">
            <a:avLst/>
          </a:prstGeom>
        </p:spPr>
        <p:txBody>
          <a:bodyPr anchor="ctr"/>
          <a:lstStyle/>
          <a:p>
            <a:pPr>
              <a:lnSpc>
                <a:spcPct val="100000"/>
              </a:lnSpc>
              <a:defRPr sz="1600"/>
            </a:pPr>
            <a:endParaRPr/>
          </a:p>
        </p:txBody>
      </p:sp>
      <p:sp>
        <p:nvSpPr>
          <p:cNvPr id="186" name="Title Text"/>
          <p:cNvSpPr txBox="1">
            <a:spLocks noGrp="1"/>
          </p:cNvSpPr>
          <p:nvPr>
            <p:ph type="title"/>
          </p:nvPr>
        </p:nvSpPr>
        <p:spPr>
          <a:xfrm>
            <a:off x="407987" y="404813"/>
            <a:ext cx="9864478" cy="863601"/>
          </a:xfrm>
          <a:prstGeom prst="rect">
            <a:avLst/>
          </a:prstGeom>
        </p:spPr>
        <p:txBody>
          <a:bodyPr/>
          <a:lstStyle/>
          <a:p>
            <a:r>
              <a:t>Title Text</a:t>
            </a:r>
          </a:p>
        </p:txBody>
      </p:sp>
      <p:pic>
        <p:nvPicPr>
          <p:cNvPr id="187" name="image3.png" descr="image3.png"/>
          <p:cNvPicPr>
            <a:picLocks noChangeAspect="1"/>
          </p:cNvPicPr>
          <p:nvPr/>
        </p:nvPicPr>
        <p:blipFill>
          <a:blip r:embed="rId2">
            <a:extLst/>
          </a:blip>
          <a:srcRect l="81836" b="16530"/>
          <a:stretch>
            <a:fillRect/>
          </a:stretch>
        </p:blipFill>
        <p:spPr>
          <a:xfrm>
            <a:off x="11491418" y="189393"/>
            <a:ext cx="424357" cy="435060"/>
          </a:xfrm>
          <a:prstGeom prst="rect">
            <a:avLst/>
          </a:prstGeom>
          <a:ln w="12700">
            <a:miter lim="400000"/>
          </a:ln>
        </p:spPr>
      </p:pic>
      <p:sp>
        <p:nvSpPr>
          <p:cNvPr id="18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89"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90"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fld id="{86CB4B4D-7CA3-9044-876B-883B54F8677D}" type="slidenum">
              <a:t>‹#›</a:t>
            </a:fld>
            <a:endParaRPr/>
          </a:p>
        </p:txBody>
      </p:sp>
      <p:sp>
        <p:nvSpPr>
          <p:cNvPr id="191"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ext with Shapes - Layout2">
    <p:bg>
      <p:bgPr>
        <a:solidFill>
          <a:srgbClr val="E6E7E7"/>
        </a:solidFill>
        <a:effectLst/>
      </p:bgPr>
    </p:bg>
    <p:spTree>
      <p:nvGrpSpPr>
        <p:cNvPr id="1" name=""/>
        <p:cNvGrpSpPr/>
        <p:nvPr/>
      </p:nvGrpSpPr>
      <p:grpSpPr>
        <a:xfrm>
          <a:off x="0" y="0"/>
          <a:ext cx="0" cy="0"/>
          <a:chOff x="0" y="0"/>
          <a:chExt cx="0" cy="0"/>
        </a:xfrm>
      </p:grpSpPr>
      <p:pic>
        <p:nvPicPr>
          <p:cNvPr id="198"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01" name="Group"/>
          <p:cNvGrpSpPr/>
          <p:nvPr/>
        </p:nvGrpSpPr>
        <p:grpSpPr>
          <a:xfrm>
            <a:off x="12496800" y="1590548"/>
            <a:ext cx="595071" cy="621323"/>
            <a:chOff x="0" y="0"/>
            <a:chExt cx="595069" cy="621322"/>
          </a:xfrm>
        </p:grpSpPr>
        <p:sp>
          <p:nvSpPr>
            <p:cNvPr id="19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04" name="Group"/>
          <p:cNvGrpSpPr/>
          <p:nvPr/>
        </p:nvGrpSpPr>
        <p:grpSpPr>
          <a:xfrm>
            <a:off x="13091870" y="1590548"/>
            <a:ext cx="595071" cy="621323"/>
            <a:chOff x="0" y="0"/>
            <a:chExt cx="595069" cy="621322"/>
          </a:xfrm>
        </p:grpSpPr>
        <p:sp>
          <p:nvSpPr>
            <p:cNvPr id="20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7" name="Group"/>
          <p:cNvGrpSpPr/>
          <p:nvPr/>
        </p:nvGrpSpPr>
        <p:grpSpPr>
          <a:xfrm>
            <a:off x="13686941" y="1590548"/>
            <a:ext cx="595071" cy="621323"/>
            <a:chOff x="0" y="0"/>
            <a:chExt cx="595069" cy="621322"/>
          </a:xfrm>
        </p:grpSpPr>
        <p:sp>
          <p:nvSpPr>
            <p:cNvPr id="20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10" name="Group"/>
          <p:cNvGrpSpPr/>
          <p:nvPr/>
        </p:nvGrpSpPr>
        <p:grpSpPr>
          <a:xfrm>
            <a:off x="14282010" y="1590548"/>
            <a:ext cx="595071" cy="621323"/>
            <a:chOff x="0" y="0"/>
            <a:chExt cx="595069" cy="621322"/>
          </a:xfrm>
        </p:grpSpPr>
        <p:sp>
          <p:nvSpPr>
            <p:cNvPr id="20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13" name="Group"/>
          <p:cNvGrpSpPr/>
          <p:nvPr/>
        </p:nvGrpSpPr>
        <p:grpSpPr>
          <a:xfrm>
            <a:off x="14877081" y="1590548"/>
            <a:ext cx="595071" cy="621323"/>
            <a:chOff x="0" y="0"/>
            <a:chExt cx="595069" cy="621322"/>
          </a:xfrm>
        </p:grpSpPr>
        <p:sp>
          <p:nvSpPr>
            <p:cNvPr id="21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16" name="Group"/>
          <p:cNvGrpSpPr/>
          <p:nvPr/>
        </p:nvGrpSpPr>
        <p:grpSpPr>
          <a:xfrm>
            <a:off x="12496800" y="2468607"/>
            <a:ext cx="595071" cy="621324"/>
            <a:chOff x="0" y="0"/>
            <a:chExt cx="595069" cy="621322"/>
          </a:xfrm>
        </p:grpSpPr>
        <p:sp>
          <p:nvSpPr>
            <p:cNvPr id="21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19" name="Group"/>
          <p:cNvGrpSpPr/>
          <p:nvPr/>
        </p:nvGrpSpPr>
        <p:grpSpPr>
          <a:xfrm>
            <a:off x="13091870" y="2468607"/>
            <a:ext cx="595071" cy="621324"/>
            <a:chOff x="0" y="0"/>
            <a:chExt cx="595069" cy="621322"/>
          </a:xfrm>
        </p:grpSpPr>
        <p:sp>
          <p:nvSpPr>
            <p:cNvPr id="21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22" name="Group"/>
          <p:cNvGrpSpPr/>
          <p:nvPr/>
        </p:nvGrpSpPr>
        <p:grpSpPr>
          <a:xfrm>
            <a:off x="13686941" y="2468607"/>
            <a:ext cx="595071" cy="621324"/>
            <a:chOff x="0" y="0"/>
            <a:chExt cx="595069" cy="621322"/>
          </a:xfrm>
        </p:grpSpPr>
        <p:sp>
          <p:nvSpPr>
            <p:cNvPr id="22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25" name="Group"/>
          <p:cNvGrpSpPr/>
          <p:nvPr/>
        </p:nvGrpSpPr>
        <p:grpSpPr>
          <a:xfrm>
            <a:off x="14282010" y="2468607"/>
            <a:ext cx="595071" cy="621324"/>
            <a:chOff x="0" y="0"/>
            <a:chExt cx="595069" cy="621322"/>
          </a:xfrm>
        </p:grpSpPr>
        <p:sp>
          <p:nvSpPr>
            <p:cNvPr id="22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28" name="Group"/>
          <p:cNvGrpSpPr/>
          <p:nvPr/>
        </p:nvGrpSpPr>
        <p:grpSpPr>
          <a:xfrm>
            <a:off x="14877081" y="2468607"/>
            <a:ext cx="595071" cy="621324"/>
            <a:chOff x="0" y="0"/>
            <a:chExt cx="595069" cy="621322"/>
          </a:xfrm>
        </p:grpSpPr>
        <p:sp>
          <p:nvSpPr>
            <p:cNvPr id="22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31" name="Group"/>
          <p:cNvGrpSpPr/>
          <p:nvPr/>
        </p:nvGrpSpPr>
        <p:grpSpPr>
          <a:xfrm>
            <a:off x="13686941" y="3089930"/>
            <a:ext cx="595071" cy="621323"/>
            <a:chOff x="0" y="0"/>
            <a:chExt cx="595069" cy="621322"/>
          </a:xfrm>
        </p:grpSpPr>
        <p:sp>
          <p:nvSpPr>
            <p:cNvPr id="22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34" name="Group"/>
          <p:cNvGrpSpPr/>
          <p:nvPr/>
        </p:nvGrpSpPr>
        <p:grpSpPr>
          <a:xfrm>
            <a:off x="14877081" y="3089930"/>
            <a:ext cx="595071" cy="621323"/>
            <a:chOff x="0" y="0"/>
            <a:chExt cx="595069" cy="621322"/>
          </a:xfrm>
        </p:grpSpPr>
        <p:sp>
          <p:nvSpPr>
            <p:cNvPr id="23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37" name="Group"/>
          <p:cNvGrpSpPr/>
          <p:nvPr/>
        </p:nvGrpSpPr>
        <p:grpSpPr>
          <a:xfrm>
            <a:off x="14877081" y="4948916"/>
            <a:ext cx="595071" cy="621324"/>
            <a:chOff x="0" y="0"/>
            <a:chExt cx="595069" cy="621322"/>
          </a:xfrm>
        </p:grpSpPr>
        <p:sp>
          <p:nvSpPr>
            <p:cNvPr id="23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0" name="Group"/>
          <p:cNvGrpSpPr/>
          <p:nvPr/>
        </p:nvGrpSpPr>
        <p:grpSpPr>
          <a:xfrm>
            <a:off x="14877081" y="4330084"/>
            <a:ext cx="595071" cy="621324"/>
            <a:chOff x="0" y="0"/>
            <a:chExt cx="595069" cy="621322"/>
          </a:xfrm>
        </p:grpSpPr>
        <p:sp>
          <p:nvSpPr>
            <p:cNvPr id="23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3" name="Group"/>
          <p:cNvGrpSpPr/>
          <p:nvPr/>
        </p:nvGrpSpPr>
        <p:grpSpPr>
          <a:xfrm>
            <a:off x="14877081" y="3711252"/>
            <a:ext cx="595071" cy="621324"/>
            <a:chOff x="0" y="0"/>
            <a:chExt cx="595069" cy="621322"/>
          </a:xfrm>
        </p:grpSpPr>
        <p:sp>
          <p:nvSpPr>
            <p:cNvPr id="24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46" name="Group"/>
          <p:cNvGrpSpPr/>
          <p:nvPr/>
        </p:nvGrpSpPr>
        <p:grpSpPr>
          <a:xfrm>
            <a:off x="14282010" y="3089930"/>
            <a:ext cx="595071" cy="621323"/>
            <a:chOff x="0" y="0"/>
            <a:chExt cx="595069" cy="621322"/>
          </a:xfrm>
        </p:grpSpPr>
        <p:sp>
          <p:nvSpPr>
            <p:cNvPr id="24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49" name="Group"/>
          <p:cNvGrpSpPr/>
          <p:nvPr/>
        </p:nvGrpSpPr>
        <p:grpSpPr>
          <a:xfrm>
            <a:off x="14282010" y="3711252"/>
            <a:ext cx="595071" cy="621324"/>
            <a:chOff x="0" y="0"/>
            <a:chExt cx="595069" cy="621322"/>
          </a:xfrm>
        </p:grpSpPr>
        <p:sp>
          <p:nvSpPr>
            <p:cNvPr id="24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52" name="Group"/>
          <p:cNvGrpSpPr/>
          <p:nvPr/>
        </p:nvGrpSpPr>
        <p:grpSpPr>
          <a:xfrm>
            <a:off x="14282010" y="4330084"/>
            <a:ext cx="595071" cy="621324"/>
            <a:chOff x="0" y="0"/>
            <a:chExt cx="595069" cy="621322"/>
          </a:xfrm>
        </p:grpSpPr>
        <p:sp>
          <p:nvSpPr>
            <p:cNvPr id="25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5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5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5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58" name="Group"/>
          <p:cNvGrpSpPr/>
          <p:nvPr/>
        </p:nvGrpSpPr>
        <p:grpSpPr>
          <a:xfrm>
            <a:off x="13686941" y="3711252"/>
            <a:ext cx="595071" cy="621324"/>
            <a:chOff x="0" y="0"/>
            <a:chExt cx="595069" cy="621322"/>
          </a:xfrm>
        </p:grpSpPr>
        <p:sp>
          <p:nvSpPr>
            <p:cNvPr id="25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59" name="Body Level One…"/>
          <p:cNvSpPr txBox="1">
            <a:spLocks noGrp="1"/>
          </p:cNvSpPr>
          <p:nvPr>
            <p:ph type="body" sz="quarter" idx="1"/>
          </p:nvPr>
        </p:nvSpPr>
        <p:spPr>
          <a:xfrm>
            <a:off x="407987" y="2204864"/>
            <a:ext cx="3618860" cy="2924630"/>
          </a:xfrm>
          <a:prstGeom prst="rect">
            <a:avLst/>
          </a:prstGeom>
        </p:spPr>
        <p:txBody>
          <a:bodyPr anchor="b"/>
          <a:lstStyle>
            <a:lvl1pPr>
              <a:lnSpc>
                <a:spcPts val="6200"/>
              </a:lnSpc>
              <a:spcBef>
                <a:spcPts val="600"/>
              </a:spcBef>
              <a:defRPr sz="5400">
                <a:solidFill>
                  <a:srgbClr val="2C004B"/>
                </a:solidFill>
              </a:defRPr>
            </a:lvl1pPr>
            <a:lvl2pPr marL="0" indent="457200">
              <a:lnSpc>
                <a:spcPts val="6200"/>
              </a:lnSpc>
              <a:spcBef>
                <a:spcPts val="600"/>
              </a:spcBef>
              <a:buSzTx/>
              <a:buNone/>
              <a:defRPr sz="5400">
                <a:solidFill>
                  <a:srgbClr val="2C004B"/>
                </a:solidFill>
              </a:defRPr>
            </a:lvl2pPr>
            <a:lvl3pPr marL="1096737" indent="-863375">
              <a:lnSpc>
                <a:spcPts val="6200"/>
              </a:lnSpc>
              <a:spcBef>
                <a:spcPts val="600"/>
              </a:spcBef>
              <a:defRPr sz="5400">
                <a:solidFill>
                  <a:srgbClr val="2C004B"/>
                </a:solidFill>
              </a:defRPr>
            </a:lvl3pPr>
            <a:lvl4pPr marL="1507333" indent="-1050133">
              <a:lnSpc>
                <a:spcPts val="6200"/>
              </a:lnSpc>
              <a:spcBef>
                <a:spcPts val="600"/>
              </a:spcBef>
              <a:buChar char="‒"/>
              <a:defRPr sz="5400">
                <a:solidFill>
                  <a:srgbClr val="2C004B"/>
                </a:solidFill>
              </a:defRPr>
            </a:lvl4pPr>
            <a:lvl5pPr marL="2710542" indent="-881742">
              <a:lnSpc>
                <a:spcPts val="6200"/>
              </a:lnSpc>
              <a:spcBef>
                <a:spcPts val="600"/>
              </a:spcBef>
              <a:defRPr sz="5400">
                <a:solidFill>
                  <a:srgbClr val="2C004B"/>
                </a:solidFill>
              </a:defRPr>
            </a:lvl5pPr>
          </a:lstStyle>
          <a:p>
            <a:r>
              <a:t>Body Level One</a:t>
            </a:r>
          </a:p>
          <a:p>
            <a:pPr lvl="1"/>
            <a:r>
              <a:t>Body Level Two</a:t>
            </a:r>
          </a:p>
          <a:p>
            <a:pPr lvl="2"/>
            <a:r>
              <a:t>Body Level Three</a:t>
            </a:r>
          </a:p>
          <a:p>
            <a:pPr lvl="3"/>
            <a:r>
              <a:t>Body Level Four</a:t>
            </a:r>
          </a:p>
          <a:p>
            <a:pPr lvl="4"/>
            <a:r>
              <a:t>Body Level Five</a:t>
            </a:r>
          </a:p>
        </p:txBody>
      </p:sp>
      <p:sp>
        <p:nvSpPr>
          <p:cNvPr id="260" name="Rectangle"/>
          <p:cNvSpPr>
            <a:spLocks noGrp="1"/>
          </p:cNvSpPr>
          <p:nvPr>
            <p:ph type="body" sz="quarter" idx="13"/>
          </p:nvPr>
        </p:nvSpPr>
        <p:spPr>
          <a:xfrm>
            <a:off x="407987" y="5273459"/>
            <a:ext cx="3618860" cy="675821"/>
          </a:xfrm>
          <a:prstGeom prst="rect">
            <a:avLst/>
          </a:prstGeom>
        </p:spPr>
        <p:txBody>
          <a:bodyPr/>
          <a:lstStyle/>
          <a:p>
            <a:pPr>
              <a:lnSpc>
                <a:spcPts val="1800"/>
              </a:lnSpc>
              <a:spcBef>
                <a:spcPts val="600"/>
              </a:spcBef>
              <a:defRPr sz="1600">
                <a:solidFill>
                  <a:srgbClr val="2C004B"/>
                </a:solidFill>
              </a:defRPr>
            </a:pPr>
            <a:endParaRPr/>
          </a:p>
        </p:txBody>
      </p:sp>
      <p:grpSp>
        <p:nvGrpSpPr>
          <p:cNvPr id="264" name="Group"/>
          <p:cNvGrpSpPr/>
          <p:nvPr/>
        </p:nvGrpSpPr>
        <p:grpSpPr>
          <a:xfrm>
            <a:off x="3461851" y="0"/>
            <a:ext cx="8730149" cy="6858000"/>
            <a:chOff x="0" y="0"/>
            <a:chExt cx="8730147" cy="6858000"/>
          </a:xfrm>
        </p:grpSpPr>
        <p:sp>
          <p:nvSpPr>
            <p:cNvPr id="261" name="Shape"/>
            <p:cNvSpPr/>
            <p:nvPr/>
          </p:nvSpPr>
          <p:spPr>
            <a:xfrm>
              <a:off x="0" y="0"/>
              <a:ext cx="8730148" cy="68580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4157" y="21600"/>
                  </a:lnTo>
                  <a:lnTo>
                    <a:pt x="4269" y="21477"/>
                  </a:lnTo>
                  <a:cubicBezTo>
                    <a:pt x="11537" y="13233"/>
                    <a:pt x="10246" y="3834"/>
                    <a:pt x="9169" y="6339"/>
                  </a:cubicBezTo>
                  <a:cubicBezTo>
                    <a:pt x="8700" y="9556"/>
                    <a:pt x="3527" y="9225"/>
                    <a:pt x="288" y="798"/>
                  </a:cubicBezTo>
                  <a:close/>
                </a:path>
              </a:pathLst>
            </a:custGeom>
            <a:solidFill>
              <a:srgbClr val="2C004B"/>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62" name="Shape"/>
            <p:cNvSpPr/>
            <p:nvPr/>
          </p:nvSpPr>
          <p:spPr>
            <a:xfrm>
              <a:off x="3351950" y="2034665"/>
              <a:ext cx="669226" cy="544798"/>
            </a:xfrm>
            <a:custGeom>
              <a:avLst/>
              <a:gdLst/>
              <a:ahLst/>
              <a:cxnLst>
                <a:cxn ang="0">
                  <a:pos x="wd2" y="hd2"/>
                </a:cxn>
                <a:cxn ang="5400000">
                  <a:pos x="wd2" y="hd2"/>
                </a:cxn>
                <a:cxn ang="10800000">
                  <a:pos x="wd2" y="hd2"/>
                </a:cxn>
                <a:cxn ang="16200000">
                  <a:pos x="wd2" y="hd2"/>
                </a:cxn>
              </a:cxnLst>
              <a:rect l="0" t="0" r="r" b="b"/>
              <a:pathLst>
                <a:path w="21600" h="21600" extrusionOk="0">
                  <a:moveTo>
                    <a:pt x="14207" y="14995"/>
                  </a:moveTo>
                  <a:cubicBezTo>
                    <a:pt x="18411" y="14995"/>
                    <a:pt x="21600" y="10889"/>
                    <a:pt x="21600" y="6069"/>
                  </a:cubicBezTo>
                  <a:cubicBezTo>
                    <a:pt x="21310" y="3927"/>
                    <a:pt x="20730" y="0"/>
                    <a:pt x="16236" y="0"/>
                  </a:cubicBezTo>
                  <a:cubicBezTo>
                    <a:pt x="11307" y="0"/>
                    <a:pt x="9713" y="8390"/>
                    <a:pt x="5654" y="13924"/>
                  </a:cubicBezTo>
                  <a:cubicBezTo>
                    <a:pt x="5364" y="16959"/>
                    <a:pt x="2899" y="19815"/>
                    <a:pt x="0" y="20172"/>
                  </a:cubicBezTo>
                  <a:cubicBezTo>
                    <a:pt x="725" y="21064"/>
                    <a:pt x="2319" y="21600"/>
                    <a:pt x="4204" y="21600"/>
                  </a:cubicBezTo>
                  <a:cubicBezTo>
                    <a:pt x="7828" y="21600"/>
                    <a:pt x="12032" y="20350"/>
                    <a:pt x="14352" y="17673"/>
                  </a:cubicBezTo>
                  <a:cubicBezTo>
                    <a:pt x="11307" y="17673"/>
                    <a:pt x="9423" y="15352"/>
                    <a:pt x="9278" y="11960"/>
                  </a:cubicBezTo>
                  <a:cubicBezTo>
                    <a:pt x="10728" y="14102"/>
                    <a:pt x="12322" y="14995"/>
                    <a:pt x="14207" y="14995"/>
                  </a:cubicBezTo>
                </a:path>
              </a:pathLst>
            </a:custGeom>
            <a:solidFill>
              <a:srgbClr val="00B9E7"/>
            </a:solidFill>
            <a:ln w="12700" cap="flat">
              <a:noFill/>
              <a:miter lim="400000"/>
            </a:ln>
            <a:effectLst/>
          </p:spPr>
          <p:txBody>
            <a:bodyPr wrap="square" lIns="45719" tIns="45719" rIns="45719" bIns="45719" numCol="1" anchor="t">
              <a:noAutofit/>
            </a:bodyPr>
            <a:lstStyle/>
            <a:p>
              <a:endParaRPr/>
            </a:p>
          </p:txBody>
        </p:sp>
        <p:sp>
          <p:nvSpPr>
            <p:cNvPr id="263" name="Shape"/>
            <p:cNvSpPr/>
            <p:nvPr/>
          </p:nvSpPr>
          <p:spPr>
            <a:xfrm>
              <a:off x="3002204" y="1641200"/>
              <a:ext cx="1018973" cy="855310"/>
            </a:xfrm>
            <a:custGeom>
              <a:avLst/>
              <a:gdLst/>
              <a:ahLst/>
              <a:cxnLst>
                <a:cxn ang="0">
                  <a:pos x="wd2" y="hd2"/>
                </a:cxn>
                <a:cxn ang="5400000">
                  <a:pos x="wd2" y="hd2"/>
                </a:cxn>
                <a:cxn ang="10800000">
                  <a:pos x="wd2" y="hd2"/>
                </a:cxn>
                <a:cxn ang="16200000">
                  <a:pos x="wd2" y="hd2"/>
                </a:cxn>
              </a:cxnLst>
              <a:rect l="0" t="0" r="r" b="b"/>
              <a:pathLst>
                <a:path w="21600" h="21459" extrusionOk="0">
                  <a:moveTo>
                    <a:pt x="21600" y="13500"/>
                  </a:moveTo>
                  <a:cubicBezTo>
                    <a:pt x="21505" y="9900"/>
                    <a:pt x="20078" y="6862"/>
                    <a:pt x="17889" y="4500"/>
                  </a:cubicBezTo>
                  <a:cubicBezTo>
                    <a:pt x="16176" y="2587"/>
                    <a:pt x="14178" y="1237"/>
                    <a:pt x="12085" y="225"/>
                  </a:cubicBezTo>
                  <a:cubicBezTo>
                    <a:pt x="11894" y="112"/>
                    <a:pt x="11704" y="0"/>
                    <a:pt x="11609" y="0"/>
                  </a:cubicBezTo>
                  <a:cubicBezTo>
                    <a:pt x="11609" y="0"/>
                    <a:pt x="11609" y="0"/>
                    <a:pt x="11514" y="0"/>
                  </a:cubicBezTo>
                  <a:cubicBezTo>
                    <a:pt x="8944" y="3600"/>
                    <a:pt x="0" y="6412"/>
                    <a:pt x="0" y="14062"/>
                  </a:cubicBezTo>
                  <a:cubicBezTo>
                    <a:pt x="0" y="17100"/>
                    <a:pt x="1618" y="19800"/>
                    <a:pt x="3996" y="21037"/>
                  </a:cubicBezTo>
                  <a:cubicBezTo>
                    <a:pt x="5329" y="21600"/>
                    <a:pt x="6661" y="21600"/>
                    <a:pt x="8088" y="21037"/>
                  </a:cubicBezTo>
                  <a:cubicBezTo>
                    <a:pt x="9325" y="20587"/>
                    <a:pt x="10277" y="19687"/>
                    <a:pt x="11133" y="18675"/>
                  </a:cubicBezTo>
                  <a:cubicBezTo>
                    <a:pt x="13797" y="15187"/>
                    <a:pt x="14844" y="9900"/>
                    <a:pt x="18079" y="9900"/>
                  </a:cubicBezTo>
                  <a:cubicBezTo>
                    <a:pt x="21029" y="9900"/>
                    <a:pt x="21410" y="12375"/>
                    <a:pt x="21600" y="13725"/>
                  </a:cubicBezTo>
                  <a:cubicBezTo>
                    <a:pt x="21600" y="13725"/>
                    <a:pt x="21600" y="13612"/>
                    <a:pt x="21600" y="13500"/>
                  </a:cubicBezTo>
                </a:path>
              </a:pathLst>
            </a:custGeom>
            <a:solidFill>
              <a:srgbClr val="007DB6"/>
            </a:solidFill>
            <a:ln w="12700" cap="flat">
              <a:noFill/>
              <a:miter lim="400000"/>
            </a:ln>
            <a:effectLst/>
          </p:spPr>
          <p:txBody>
            <a:bodyPr wrap="square" lIns="45719" tIns="45719" rIns="45719" bIns="45719" numCol="1" anchor="t">
              <a:noAutofit/>
            </a:bodyPr>
            <a:lstStyle/>
            <a:p>
              <a:endParaRPr/>
            </a:p>
          </p:txBody>
        </p:sp>
      </p:grpSp>
      <p:sp>
        <p:nvSpPr>
          <p:cNvPr id="265" name="© 2017 Capgemini. All rights reserved."/>
          <p:cNvSpPr txBox="1"/>
          <p:nvPr/>
        </p:nvSpPr>
        <p:spPr>
          <a:xfrm>
            <a:off x="9496659" y="6601986"/>
            <a:ext cx="2023914"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
        <p:nvSpPr>
          <p:cNvPr id="26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fld id="{86CB4B4D-7CA3-9044-876B-883B54F8677D}" type="slidenum">
              <a:t>‹#›</a:t>
            </a:fld>
            <a:endParaRPr/>
          </a:p>
        </p:txBody>
      </p:sp>
      <p:sp>
        <p:nvSpPr>
          <p:cNvPr id="267"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lank-White">
    <p:spTree>
      <p:nvGrpSpPr>
        <p:cNvPr id="1" name=""/>
        <p:cNvGrpSpPr/>
        <p:nvPr/>
      </p:nvGrpSpPr>
      <p:grpSpPr>
        <a:xfrm>
          <a:off x="0" y="0"/>
          <a:ext cx="0" cy="0"/>
          <a:chOff x="0" y="0"/>
          <a:chExt cx="0" cy="0"/>
        </a:xfrm>
      </p:grpSpPr>
      <p:pic>
        <p:nvPicPr>
          <p:cNvPr id="27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77" name="Group"/>
          <p:cNvGrpSpPr/>
          <p:nvPr/>
        </p:nvGrpSpPr>
        <p:grpSpPr>
          <a:xfrm>
            <a:off x="12496800" y="1590548"/>
            <a:ext cx="595071" cy="621323"/>
            <a:chOff x="0" y="0"/>
            <a:chExt cx="595069" cy="621322"/>
          </a:xfrm>
        </p:grpSpPr>
        <p:sp>
          <p:nvSpPr>
            <p:cNvPr id="27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80" name="Group"/>
          <p:cNvGrpSpPr/>
          <p:nvPr/>
        </p:nvGrpSpPr>
        <p:grpSpPr>
          <a:xfrm>
            <a:off x="13091870" y="1590548"/>
            <a:ext cx="595071" cy="621323"/>
            <a:chOff x="0" y="0"/>
            <a:chExt cx="595069" cy="621322"/>
          </a:xfrm>
        </p:grpSpPr>
        <p:sp>
          <p:nvSpPr>
            <p:cNvPr id="27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83" name="Group"/>
          <p:cNvGrpSpPr/>
          <p:nvPr/>
        </p:nvGrpSpPr>
        <p:grpSpPr>
          <a:xfrm>
            <a:off x="13686941" y="1590548"/>
            <a:ext cx="595071" cy="621323"/>
            <a:chOff x="0" y="0"/>
            <a:chExt cx="595069" cy="621322"/>
          </a:xfrm>
        </p:grpSpPr>
        <p:sp>
          <p:nvSpPr>
            <p:cNvPr id="28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8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86" name="Group"/>
          <p:cNvGrpSpPr/>
          <p:nvPr/>
        </p:nvGrpSpPr>
        <p:grpSpPr>
          <a:xfrm>
            <a:off x="14282010" y="1590548"/>
            <a:ext cx="595071" cy="621323"/>
            <a:chOff x="0" y="0"/>
            <a:chExt cx="595069" cy="621322"/>
          </a:xfrm>
        </p:grpSpPr>
        <p:sp>
          <p:nvSpPr>
            <p:cNvPr id="28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8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89" name="Group"/>
          <p:cNvGrpSpPr/>
          <p:nvPr/>
        </p:nvGrpSpPr>
        <p:grpSpPr>
          <a:xfrm>
            <a:off x="14877081" y="1590548"/>
            <a:ext cx="595071" cy="621323"/>
            <a:chOff x="0" y="0"/>
            <a:chExt cx="595069" cy="621322"/>
          </a:xfrm>
        </p:grpSpPr>
        <p:sp>
          <p:nvSpPr>
            <p:cNvPr id="28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8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92" name="Group"/>
          <p:cNvGrpSpPr/>
          <p:nvPr/>
        </p:nvGrpSpPr>
        <p:grpSpPr>
          <a:xfrm>
            <a:off x="12496800" y="2468607"/>
            <a:ext cx="595071" cy="621324"/>
            <a:chOff x="0" y="0"/>
            <a:chExt cx="595069" cy="621322"/>
          </a:xfrm>
        </p:grpSpPr>
        <p:sp>
          <p:nvSpPr>
            <p:cNvPr id="29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9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95" name="Group"/>
          <p:cNvGrpSpPr/>
          <p:nvPr/>
        </p:nvGrpSpPr>
        <p:grpSpPr>
          <a:xfrm>
            <a:off x="13091870" y="2468607"/>
            <a:ext cx="595071" cy="621324"/>
            <a:chOff x="0" y="0"/>
            <a:chExt cx="595069" cy="621322"/>
          </a:xfrm>
        </p:grpSpPr>
        <p:sp>
          <p:nvSpPr>
            <p:cNvPr id="29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9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98" name="Group"/>
          <p:cNvGrpSpPr/>
          <p:nvPr/>
        </p:nvGrpSpPr>
        <p:grpSpPr>
          <a:xfrm>
            <a:off x="13686941" y="2468607"/>
            <a:ext cx="595071" cy="621324"/>
            <a:chOff x="0" y="0"/>
            <a:chExt cx="595069" cy="621322"/>
          </a:xfrm>
        </p:grpSpPr>
        <p:sp>
          <p:nvSpPr>
            <p:cNvPr id="29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9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301" name="Group"/>
          <p:cNvGrpSpPr/>
          <p:nvPr/>
        </p:nvGrpSpPr>
        <p:grpSpPr>
          <a:xfrm>
            <a:off x="14282010" y="2468607"/>
            <a:ext cx="595071" cy="621324"/>
            <a:chOff x="0" y="0"/>
            <a:chExt cx="595069" cy="621322"/>
          </a:xfrm>
        </p:grpSpPr>
        <p:sp>
          <p:nvSpPr>
            <p:cNvPr id="29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0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304" name="Group"/>
          <p:cNvGrpSpPr/>
          <p:nvPr/>
        </p:nvGrpSpPr>
        <p:grpSpPr>
          <a:xfrm>
            <a:off x="14877081" y="2468607"/>
            <a:ext cx="595071" cy="621324"/>
            <a:chOff x="0" y="0"/>
            <a:chExt cx="595069" cy="621322"/>
          </a:xfrm>
        </p:grpSpPr>
        <p:sp>
          <p:nvSpPr>
            <p:cNvPr id="30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0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307" name="Group"/>
          <p:cNvGrpSpPr/>
          <p:nvPr/>
        </p:nvGrpSpPr>
        <p:grpSpPr>
          <a:xfrm>
            <a:off x="13686941" y="3089930"/>
            <a:ext cx="595071" cy="621323"/>
            <a:chOff x="0" y="0"/>
            <a:chExt cx="595069" cy="621322"/>
          </a:xfrm>
        </p:grpSpPr>
        <p:sp>
          <p:nvSpPr>
            <p:cNvPr id="30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0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310" name="Group"/>
          <p:cNvGrpSpPr/>
          <p:nvPr/>
        </p:nvGrpSpPr>
        <p:grpSpPr>
          <a:xfrm>
            <a:off x="14877081" y="3089930"/>
            <a:ext cx="595071" cy="621323"/>
            <a:chOff x="0" y="0"/>
            <a:chExt cx="595069" cy="621322"/>
          </a:xfrm>
        </p:grpSpPr>
        <p:sp>
          <p:nvSpPr>
            <p:cNvPr id="30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0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313" name="Group"/>
          <p:cNvGrpSpPr/>
          <p:nvPr/>
        </p:nvGrpSpPr>
        <p:grpSpPr>
          <a:xfrm>
            <a:off x="14877081" y="4948916"/>
            <a:ext cx="595071" cy="621324"/>
            <a:chOff x="0" y="0"/>
            <a:chExt cx="595069" cy="621322"/>
          </a:xfrm>
        </p:grpSpPr>
        <p:sp>
          <p:nvSpPr>
            <p:cNvPr id="31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1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316" name="Group"/>
          <p:cNvGrpSpPr/>
          <p:nvPr/>
        </p:nvGrpSpPr>
        <p:grpSpPr>
          <a:xfrm>
            <a:off x="14877081" y="4330084"/>
            <a:ext cx="595071" cy="621324"/>
            <a:chOff x="0" y="0"/>
            <a:chExt cx="595069" cy="621322"/>
          </a:xfrm>
        </p:grpSpPr>
        <p:sp>
          <p:nvSpPr>
            <p:cNvPr id="31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1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319" name="Group"/>
          <p:cNvGrpSpPr/>
          <p:nvPr/>
        </p:nvGrpSpPr>
        <p:grpSpPr>
          <a:xfrm>
            <a:off x="14877081" y="3711252"/>
            <a:ext cx="595071" cy="621324"/>
            <a:chOff x="0" y="0"/>
            <a:chExt cx="595069" cy="621322"/>
          </a:xfrm>
        </p:grpSpPr>
        <p:sp>
          <p:nvSpPr>
            <p:cNvPr id="31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1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322" name="Group"/>
          <p:cNvGrpSpPr/>
          <p:nvPr/>
        </p:nvGrpSpPr>
        <p:grpSpPr>
          <a:xfrm>
            <a:off x="14282010" y="3089930"/>
            <a:ext cx="595071" cy="621323"/>
            <a:chOff x="0" y="0"/>
            <a:chExt cx="595069" cy="621322"/>
          </a:xfrm>
        </p:grpSpPr>
        <p:sp>
          <p:nvSpPr>
            <p:cNvPr id="32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2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325" name="Group"/>
          <p:cNvGrpSpPr/>
          <p:nvPr/>
        </p:nvGrpSpPr>
        <p:grpSpPr>
          <a:xfrm>
            <a:off x="14282010" y="3711252"/>
            <a:ext cx="595071" cy="621324"/>
            <a:chOff x="0" y="0"/>
            <a:chExt cx="595069" cy="621322"/>
          </a:xfrm>
        </p:grpSpPr>
        <p:sp>
          <p:nvSpPr>
            <p:cNvPr id="32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2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328" name="Group"/>
          <p:cNvGrpSpPr/>
          <p:nvPr/>
        </p:nvGrpSpPr>
        <p:grpSpPr>
          <a:xfrm>
            <a:off x="14282010" y="4330084"/>
            <a:ext cx="595071" cy="621324"/>
            <a:chOff x="0" y="0"/>
            <a:chExt cx="595069" cy="621322"/>
          </a:xfrm>
        </p:grpSpPr>
        <p:sp>
          <p:nvSpPr>
            <p:cNvPr id="32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2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32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33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33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334" name="Group"/>
          <p:cNvGrpSpPr/>
          <p:nvPr/>
        </p:nvGrpSpPr>
        <p:grpSpPr>
          <a:xfrm>
            <a:off x="13686941" y="3711252"/>
            <a:ext cx="595071" cy="621324"/>
            <a:chOff x="0" y="0"/>
            <a:chExt cx="595069" cy="621322"/>
          </a:xfrm>
        </p:grpSpPr>
        <p:sp>
          <p:nvSpPr>
            <p:cNvPr id="33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3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335"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33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337"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33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lank-Grey">
    <p:spTree>
      <p:nvGrpSpPr>
        <p:cNvPr id="1" name=""/>
        <p:cNvGrpSpPr/>
        <p:nvPr/>
      </p:nvGrpSpPr>
      <p:grpSpPr>
        <a:xfrm>
          <a:off x="0" y="0"/>
          <a:ext cx="0" cy="0"/>
          <a:chOff x="0" y="0"/>
          <a:chExt cx="0" cy="0"/>
        </a:xfrm>
      </p:grpSpPr>
      <p:pic>
        <p:nvPicPr>
          <p:cNvPr id="345"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348" name="Group"/>
          <p:cNvGrpSpPr/>
          <p:nvPr/>
        </p:nvGrpSpPr>
        <p:grpSpPr>
          <a:xfrm>
            <a:off x="12496800" y="1590548"/>
            <a:ext cx="595071" cy="621323"/>
            <a:chOff x="0" y="0"/>
            <a:chExt cx="595069" cy="621322"/>
          </a:xfrm>
        </p:grpSpPr>
        <p:sp>
          <p:nvSpPr>
            <p:cNvPr id="346"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47"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351" name="Group"/>
          <p:cNvGrpSpPr/>
          <p:nvPr/>
        </p:nvGrpSpPr>
        <p:grpSpPr>
          <a:xfrm>
            <a:off x="13091870" y="1590548"/>
            <a:ext cx="595071" cy="621323"/>
            <a:chOff x="0" y="0"/>
            <a:chExt cx="595069" cy="621322"/>
          </a:xfrm>
        </p:grpSpPr>
        <p:sp>
          <p:nvSpPr>
            <p:cNvPr id="349"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50"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354" name="Group"/>
          <p:cNvGrpSpPr/>
          <p:nvPr/>
        </p:nvGrpSpPr>
        <p:grpSpPr>
          <a:xfrm>
            <a:off x="13686941" y="1590548"/>
            <a:ext cx="595071" cy="621323"/>
            <a:chOff x="0" y="0"/>
            <a:chExt cx="595069" cy="621322"/>
          </a:xfrm>
        </p:grpSpPr>
        <p:sp>
          <p:nvSpPr>
            <p:cNvPr id="352"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53"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357" name="Group"/>
          <p:cNvGrpSpPr/>
          <p:nvPr/>
        </p:nvGrpSpPr>
        <p:grpSpPr>
          <a:xfrm>
            <a:off x="14282010" y="1590548"/>
            <a:ext cx="595071" cy="621323"/>
            <a:chOff x="0" y="0"/>
            <a:chExt cx="595069" cy="621322"/>
          </a:xfrm>
        </p:grpSpPr>
        <p:sp>
          <p:nvSpPr>
            <p:cNvPr id="355"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56"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360" name="Group"/>
          <p:cNvGrpSpPr/>
          <p:nvPr/>
        </p:nvGrpSpPr>
        <p:grpSpPr>
          <a:xfrm>
            <a:off x="14877081" y="1590548"/>
            <a:ext cx="595071" cy="621323"/>
            <a:chOff x="0" y="0"/>
            <a:chExt cx="595069" cy="621322"/>
          </a:xfrm>
        </p:grpSpPr>
        <p:sp>
          <p:nvSpPr>
            <p:cNvPr id="358"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59"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363" name="Group"/>
          <p:cNvGrpSpPr/>
          <p:nvPr/>
        </p:nvGrpSpPr>
        <p:grpSpPr>
          <a:xfrm>
            <a:off x="12496800" y="2468607"/>
            <a:ext cx="595071" cy="621324"/>
            <a:chOff x="0" y="0"/>
            <a:chExt cx="595069" cy="621322"/>
          </a:xfrm>
        </p:grpSpPr>
        <p:sp>
          <p:nvSpPr>
            <p:cNvPr id="361"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62"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366" name="Group"/>
          <p:cNvGrpSpPr/>
          <p:nvPr/>
        </p:nvGrpSpPr>
        <p:grpSpPr>
          <a:xfrm>
            <a:off x="13091870" y="2468607"/>
            <a:ext cx="595071" cy="621324"/>
            <a:chOff x="0" y="0"/>
            <a:chExt cx="595069" cy="621322"/>
          </a:xfrm>
        </p:grpSpPr>
        <p:sp>
          <p:nvSpPr>
            <p:cNvPr id="364"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65"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369" name="Group"/>
          <p:cNvGrpSpPr/>
          <p:nvPr/>
        </p:nvGrpSpPr>
        <p:grpSpPr>
          <a:xfrm>
            <a:off x="13686941" y="2468607"/>
            <a:ext cx="595071" cy="621324"/>
            <a:chOff x="0" y="0"/>
            <a:chExt cx="595069" cy="621322"/>
          </a:xfrm>
        </p:grpSpPr>
        <p:sp>
          <p:nvSpPr>
            <p:cNvPr id="367"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68"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372" name="Group"/>
          <p:cNvGrpSpPr/>
          <p:nvPr/>
        </p:nvGrpSpPr>
        <p:grpSpPr>
          <a:xfrm>
            <a:off x="14282010" y="2468607"/>
            <a:ext cx="595071" cy="621324"/>
            <a:chOff x="0" y="0"/>
            <a:chExt cx="595069" cy="621322"/>
          </a:xfrm>
        </p:grpSpPr>
        <p:sp>
          <p:nvSpPr>
            <p:cNvPr id="370"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71"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375" name="Group"/>
          <p:cNvGrpSpPr/>
          <p:nvPr/>
        </p:nvGrpSpPr>
        <p:grpSpPr>
          <a:xfrm>
            <a:off x="14877081" y="2468607"/>
            <a:ext cx="595071" cy="621324"/>
            <a:chOff x="0" y="0"/>
            <a:chExt cx="595069" cy="621322"/>
          </a:xfrm>
        </p:grpSpPr>
        <p:sp>
          <p:nvSpPr>
            <p:cNvPr id="373"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74"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378" name="Group"/>
          <p:cNvGrpSpPr/>
          <p:nvPr/>
        </p:nvGrpSpPr>
        <p:grpSpPr>
          <a:xfrm>
            <a:off x="13686941" y="3089930"/>
            <a:ext cx="595071" cy="621323"/>
            <a:chOff x="0" y="0"/>
            <a:chExt cx="595069" cy="621322"/>
          </a:xfrm>
        </p:grpSpPr>
        <p:sp>
          <p:nvSpPr>
            <p:cNvPr id="376"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77"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381" name="Group"/>
          <p:cNvGrpSpPr/>
          <p:nvPr/>
        </p:nvGrpSpPr>
        <p:grpSpPr>
          <a:xfrm>
            <a:off x="14877081" y="3089930"/>
            <a:ext cx="595071" cy="621323"/>
            <a:chOff x="0" y="0"/>
            <a:chExt cx="595069" cy="621322"/>
          </a:xfrm>
        </p:grpSpPr>
        <p:sp>
          <p:nvSpPr>
            <p:cNvPr id="379"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80"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384" name="Group"/>
          <p:cNvGrpSpPr/>
          <p:nvPr/>
        </p:nvGrpSpPr>
        <p:grpSpPr>
          <a:xfrm>
            <a:off x="14877081" y="4948916"/>
            <a:ext cx="595071" cy="621324"/>
            <a:chOff x="0" y="0"/>
            <a:chExt cx="595069" cy="621322"/>
          </a:xfrm>
        </p:grpSpPr>
        <p:sp>
          <p:nvSpPr>
            <p:cNvPr id="382"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83"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387" name="Group"/>
          <p:cNvGrpSpPr/>
          <p:nvPr/>
        </p:nvGrpSpPr>
        <p:grpSpPr>
          <a:xfrm>
            <a:off x="14877081" y="4330084"/>
            <a:ext cx="595071" cy="621324"/>
            <a:chOff x="0" y="0"/>
            <a:chExt cx="595069" cy="621322"/>
          </a:xfrm>
        </p:grpSpPr>
        <p:sp>
          <p:nvSpPr>
            <p:cNvPr id="385"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86"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390" name="Group"/>
          <p:cNvGrpSpPr/>
          <p:nvPr/>
        </p:nvGrpSpPr>
        <p:grpSpPr>
          <a:xfrm>
            <a:off x="14877081" y="3711252"/>
            <a:ext cx="595071" cy="621324"/>
            <a:chOff x="0" y="0"/>
            <a:chExt cx="595069" cy="621322"/>
          </a:xfrm>
        </p:grpSpPr>
        <p:sp>
          <p:nvSpPr>
            <p:cNvPr id="388"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89"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393" name="Group"/>
          <p:cNvGrpSpPr/>
          <p:nvPr/>
        </p:nvGrpSpPr>
        <p:grpSpPr>
          <a:xfrm>
            <a:off x="14282010" y="3089930"/>
            <a:ext cx="595071" cy="621323"/>
            <a:chOff x="0" y="0"/>
            <a:chExt cx="595069" cy="621322"/>
          </a:xfrm>
        </p:grpSpPr>
        <p:sp>
          <p:nvSpPr>
            <p:cNvPr id="391"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92"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396" name="Group"/>
          <p:cNvGrpSpPr/>
          <p:nvPr/>
        </p:nvGrpSpPr>
        <p:grpSpPr>
          <a:xfrm>
            <a:off x="14282010" y="3711252"/>
            <a:ext cx="595071" cy="621324"/>
            <a:chOff x="0" y="0"/>
            <a:chExt cx="595069" cy="621322"/>
          </a:xfrm>
        </p:grpSpPr>
        <p:sp>
          <p:nvSpPr>
            <p:cNvPr id="394"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95"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399" name="Group"/>
          <p:cNvGrpSpPr/>
          <p:nvPr/>
        </p:nvGrpSpPr>
        <p:grpSpPr>
          <a:xfrm>
            <a:off x="14282010" y="4330084"/>
            <a:ext cx="595071" cy="621324"/>
            <a:chOff x="0" y="0"/>
            <a:chExt cx="595069" cy="621322"/>
          </a:xfrm>
        </p:grpSpPr>
        <p:sp>
          <p:nvSpPr>
            <p:cNvPr id="397"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398"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400"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401"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402"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405" name="Group"/>
          <p:cNvGrpSpPr/>
          <p:nvPr/>
        </p:nvGrpSpPr>
        <p:grpSpPr>
          <a:xfrm>
            <a:off x="13686941" y="3711252"/>
            <a:ext cx="595071" cy="621324"/>
            <a:chOff x="0" y="0"/>
            <a:chExt cx="595069" cy="621322"/>
          </a:xfrm>
        </p:grpSpPr>
        <p:sp>
          <p:nvSpPr>
            <p:cNvPr id="403"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04"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40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407"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40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409"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41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4 Charts">
    <p:spTree>
      <p:nvGrpSpPr>
        <p:cNvPr id="1" name=""/>
        <p:cNvGrpSpPr/>
        <p:nvPr/>
      </p:nvGrpSpPr>
      <p:grpSpPr>
        <a:xfrm>
          <a:off x="0" y="0"/>
          <a:ext cx="0" cy="0"/>
          <a:chOff x="0" y="0"/>
          <a:chExt cx="0" cy="0"/>
        </a:xfrm>
      </p:grpSpPr>
      <p:pic>
        <p:nvPicPr>
          <p:cNvPr id="417"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420" name="Group"/>
          <p:cNvGrpSpPr/>
          <p:nvPr/>
        </p:nvGrpSpPr>
        <p:grpSpPr>
          <a:xfrm>
            <a:off x="12496800" y="1590548"/>
            <a:ext cx="595071" cy="621323"/>
            <a:chOff x="0" y="0"/>
            <a:chExt cx="595069" cy="621322"/>
          </a:xfrm>
        </p:grpSpPr>
        <p:sp>
          <p:nvSpPr>
            <p:cNvPr id="41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1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423" name="Group"/>
          <p:cNvGrpSpPr/>
          <p:nvPr/>
        </p:nvGrpSpPr>
        <p:grpSpPr>
          <a:xfrm>
            <a:off x="13091870" y="1590548"/>
            <a:ext cx="595071" cy="621323"/>
            <a:chOff x="0" y="0"/>
            <a:chExt cx="595069" cy="621322"/>
          </a:xfrm>
        </p:grpSpPr>
        <p:sp>
          <p:nvSpPr>
            <p:cNvPr id="42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2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426" name="Group"/>
          <p:cNvGrpSpPr/>
          <p:nvPr/>
        </p:nvGrpSpPr>
        <p:grpSpPr>
          <a:xfrm>
            <a:off x="13686941" y="1590548"/>
            <a:ext cx="595071" cy="621323"/>
            <a:chOff x="0" y="0"/>
            <a:chExt cx="595069" cy="621322"/>
          </a:xfrm>
        </p:grpSpPr>
        <p:sp>
          <p:nvSpPr>
            <p:cNvPr id="42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2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429" name="Group"/>
          <p:cNvGrpSpPr/>
          <p:nvPr/>
        </p:nvGrpSpPr>
        <p:grpSpPr>
          <a:xfrm>
            <a:off x="14282010" y="1590548"/>
            <a:ext cx="595071" cy="621323"/>
            <a:chOff x="0" y="0"/>
            <a:chExt cx="595069" cy="621322"/>
          </a:xfrm>
        </p:grpSpPr>
        <p:sp>
          <p:nvSpPr>
            <p:cNvPr id="42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2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432" name="Group"/>
          <p:cNvGrpSpPr/>
          <p:nvPr/>
        </p:nvGrpSpPr>
        <p:grpSpPr>
          <a:xfrm>
            <a:off x="14877081" y="1590548"/>
            <a:ext cx="595071" cy="621323"/>
            <a:chOff x="0" y="0"/>
            <a:chExt cx="595069" cy="621322"/>
          </a:xfrm>
        </p:grpSpPr>
        <p:sp>
          <p:nvSpPr>
            <p:cNvPr id="43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3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435" name="Group"/>
          <p:cNvGrpSpPr/>
          <p:nvPr/>
        </p:nvGrpSpPr>
        <p:grpSpPr>
          <a:xfrm>
            <a:off x="12496800" y="2468607"/>
            <a:ext cx="595071" cy="621324"/>
            <a:chOff x="0" y="0"/>
            <a:chExt cx="595069" cy="621322"/>
          </a:xfrm>
        </p:grpSpPr>
        <p:sp>
          <p:nvSpPr>
            <p:cNvPr id="43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3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438" name="Group"/>
          <p:cNvGrpSpPr/>
          <p:nvPr/>
        </p:nvGrpSpPr>
        <p:grpSpPr>
          <a:xfrm>
            <a:off x="13091870" y="2468607"/>
            <a:ext cx="595071" cy="621324"/>
            <a:chOff x="0" y="0"/>
            <a:chExt cx="595069" cy="621322"/>
          </a:xfrm>
        </p:grpSpPr>
        <p:sp>
          <p:nvSpPr>
            <p:cNvPr id="43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3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441" name="Group"/>
          <p:cNvGrpSpPr/>
          <p:nvPr/>
        </p:nvGrpSpPr>
        <p:grpSpPr>
          <a:xfrm>
            <a:off x="13686941" y="2468607"/>
            <a:ext cx="595071" cy="621324"/>
            <a:chOff x="0" y="0"/>
            <a:chExt cx="595069" cy="621322"/>
          </a:xfrm>
        </p:grpSpPr>
        <p:sp>
          <p:nvSpPr>
            <p:cNvPr id="43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4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444" name="Group"/>
          <p:cNvGrpSpPr/>
          <p:nvPr/>
        </p:nvGrpSpPr>
        <p:grpSpPr>
          <a:xfrm>
            <a:off x="14282010" y="2468607"/>
            <a:ext cx="595071" cy="621324"/>
            <a:chOff x="0" y="0"/>
            <a:chExt cx="595069" cy="621322"/>
          </a:xfrm>
        </p:grpSpPr>
        <p:sp>
          <p:nvSpPr>
            <p:cNvPr id="44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4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447" name="Group"/>
          <p:cNvGrpSpPr/>
          <p:nvPr/>
        </p:nvGrpSpPr>
        <p:grpSpPr>
          <a:xfrm>
            <a:off x="14877081" y="2468607"/>
            <a:ext cx="595071" cy="621324"/>
            <a:chOff x="0" y="0"/>
            <a:chExt cx="595069" cy="621322"/>
          </a:xfrm>
        </p:grpSpPr>
        <p:sp>
          <p:nvSpPr>
            <p:cNvPr id="44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4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450" name="Group"/>
          <p:cNvGrpSpPr/>
          <p:nvPr/>
        </p:nvGrpSpPr>
        <p:grpSpPr>
          <a:xfrm>
            <a:off x="13686941" y="3089930"/>
            <a:ext cx="595071" cy="621323"/>
            <a:chOff x="0" y="0"/>
            <a:chExt cx="595069" cy="621322"/>
          </a:xfrm>
        </p:grpSpPr>
        <p:sp>
          <p:nvSpPr>
            <p:cNvPr id="44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4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453" name="Group"/>
          <p:cNvGrpSpPr/>
          <p:nvPr/>
        </p:nvGrpSpPr>
        <p:grpSpPr>
          <a:xfrm>
            <a:off x="14877081" y="3089930"/>
            <a:ext cx="595071" cy="621323"/>
            <a:chOff x="0" y="0"/>
            <a:chExt cx="595069" cy="621322"/>
          </a:xfrm>
        </p:grpSpPr>
        <p:sp>
          <p:nvSpPr>
            <p:cNvPr id="45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5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456" name="Group"/>
          <p:cNvGrpSpPr/>
          <p:nvPr/>
        </p:nvGrpSpPr>
        <p:grpSpPr>
          <a:xfrm>
            <a:off x="14877081" y="4948916"/>
            <a:ext cx="595071" cy="621324"/>
            <a:chOff x="0" y="0"/>
            <a:chExt cx="595069" cy="621322"/>
          </a:xfrm>
        </p:grpSpPr>
        <p:sp>
          <p:nvSpPr>
            <p:cNvPr id="45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5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459" name="Group"/>
          <p:cNvGrpSpPr/>
          <p:nvPr/>
        </p:nvGrpSpPr>
        <p:grpSpPr>
          <a:xfrm>
            <a:off x="14877081" y="4330084"/>
            <a:ext cx="595071" cy="621324"/>
            <a:chOff x="0" y="0"/>
            <a:chExt cx="595069" cy="621322"/>
          </a:xfrm>
        </p:grpSpPr>
        <p:sp>
          <p:nvSpPr>
            <p:cNvPr id="45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5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462" name="Group"/>
          <p:cNvGrpSpPr/>
          <p:nvPr/>
        </p:nvGrpSpPr>
        <p:grpSpPr>
          <a:xfrm>
            <a:off x="14877081" y="3711252"/>
            <a:ext cx="595071" cy="621324"/>
            <a:chOff x="0" y="0"/>
            <a:chExt cx="595069" cy="621322"/>
          </a:xfrm>
        </p:grpSpPr>
        <p:sp>
          <p:nvSpPr>
            <p:cNvPr id="46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6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465" name="Group"/>
          <p:cNvGrpSpPr/>
          <p:nvPr/>
        </p:nvGrpSpPr>
        <p:grpSpPr>
          <a:xfrm>
            <a:off x="14282010" y="3089930"/>
            <a:ext cx="595071" cy="621323"/>
            <a:chOff x="0" y="0"/>
            <a:chExt cx="595069" cy="621322"/>
          </a:xfrm>
        </p:grpSpPr>
        <p:sp>
          <p:nvSpPr>
            <p:cNvPr id="46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6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468" name="Group"/>
          <p:cNvGrpSpPr/>
          <p:nvPr/>
        </p:nvGrpSpPr>
        <p:grpSpPr>
          <a:xfrm>
            <a:off x="14282010" y="3711252"/>
            <a:ext cx="595071" cy="621324"/>
            <a:chOff x="0" y="0"/>
            <a:chExt cx="595069" cy="621322"/>
          </a:xfrm>
        </p:grpSpPr>
        <p:sp>
          <p:nvSpPr>
            <p:cNvPr id="46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6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471" name="Group"/>
          <p:cNvGrpSpPr/>
          <p:nvPr/>
        </p:nvGrpSpPr>
        <p:grpSpPr>
          <a:xfrm>
            <a:off x="14282010" y="4330084"/>
            <a:ext cx="595071" cy="621324"/>
            <a:chOff x="0" y="0"/>
            <a:chExt cx="595069" cy="621322"/>
          </a:xfrm>
        </p:grpSpPr>
        <p:sp>
          <p:nvSpPr>
            <p:cNvPr id="46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7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47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47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47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477" name="Group"/>
          <p:cNvGrpSpPr/>
          <p:nvPr/>
        </p:nvGrpSpPr>
        <p:grpSpPr>
          <a:xfrm>
            <a:off x="13686941" y="3711252"/>
            <a:ext cx="595071" cy="621324"/>
            <a:chOff x="0" y="0"/>
            <a:chExt cx="595069" cy="621322"/>
          </a:xfrm>
        </p:grpSpPr>
        <p:sp>
          <p:nvSpPr>
            <p:cNvPr id="47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7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478" name="Body Level One…"/>
          <p:cNvSpPr txBox="1">
            <a:spLocks noGrp="1"/>
          </p:cNvSpPr>
          <p:nvPr>
            <p:ph type="body" sz="quarter" idx="1"/>
          </p:nvPr>
        </p:nvSpPr>
        <p:spPr>
          <a:xfrm>
            <a:off x="407987" y="1428075"/>
            <a:ext cx="5543551" cy="412364"/>
          </a:xfrm>
          <a:prstGeom prst="rect">
            <a:avLst/>
          </a:prstGeom>
        </p:spPr>
        <p:txBody>
          <a:bodyPr anchor="b"/>
          <a:lstStyle>
            <a:lvl1pPr>
              <a:lnSpc>
                <a:spcPts val="1800"/>
              </a:lnSpc>
              <a:spcBef>
                <a:spcPts val="600"/>
              </a:spcBef>
              <a:defRPr sz="1600">
                <a:solidFill>
                  <a:schemeClr val="accent2"/>
                </a:solidFill>
              </a:defRPr>
            </a:lvl1pPr>
            <a:lvl2pPr marL="266020" indent="-261257">
              <a:lnSpc>
                <a:spcPts val="1800"/>
              </a:lnSpc>
              <a:spcBef>
                <a:spcPts val="600"/>
              </a:spcBef>
              <a:buChar char="▪"/>
              <a:defRPr sz="1600">
                <a:solidFill>
                  <a:schemeClr val="accent2"/>
                </a:solidFill>
              </a:defRPr>
            </a:lvl2pPr>
            <a:lvl3pPr marL="531812" indent="-298450">
              <a:lnSpc>
                <a:spcPts val="1800"/>
              </a:lnSpc>
              <a:spcBef>
                <a:spcPts val="600"/>
              </a:spcBef>
              <a:defRPr sz="1600">
                <a:solidFill>
                  <a:schemeClr val="accent2"/>
                </a:solidFill>
              </a:defRPr>
            </a:lvl3pPr>
            <a:lvl4pPr marL="796637" indent="-339437">
              <a:lnSpc>
                <a:spcPts val="1800"/>
              </a:lnSpc>
              <a:spcBef>
                <a:spcPts val="600"/>
              </a:spcBef>
              <a:buChar char="‒"/>
              <a:defRPr sz="1600">
                <a:solidFill>
                  <a:schemeClr val="accent2"/>
                </a:solidFill>
              </a:defRPr>
            </a:lvl4pPr>
            <a:lvl5pPr marL="2161309" indent="-332509">
              <a:lnSpc>
                <a:spcPts val="1800"/>
              </a:lnSpc>
              <a:spcBef>
                <a:spcPts val="600"/>
              </a:spcBef>
              <a:defRPr sz="1600">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sp>
        <p:nvSpPr>
          <p:cNvPr id="479" name="Rectangle"/>
          <p:cNvSpPr>
            <a:spLocks noGrp="1"/>
          </p:cNvSpPr>
          <p:nvPr>
            <p:ph type="body" sz="quarter" idx="13"/>
          </p:nvPr>
        </p:nvSpPr>
        <p:spPr>
          <a:xfrm>
            <a:off x="6240462" y="1412875"/>
            <a:ext cx="5543551" cy="412364"/>
          </a:xfrm>
          <a:prstGeom prst="rect">
            <a:avLst/>
          </a:prstGeom>
        </p:spPr>
        <p:txBody>
          <a:bodyPr anchor="b"/>
          <a:lstStyle/>
          <a:p>
            <a:pPr>
              <a:lnSpc>
                <a:spcPts val="1800"/>
              </a:lnSpc>
              <a:spcBef>
                <a:spcPts val="600"/>
              </a:spcBef>
              <a:defRPr sz="1600">
                <a:solidFill>
                  <a:schemeClr val="accent2"/>
                </a:solidFill>
              </a:defRPr>
            </a:pPr>
            <a:endParaRPr/>
          </a:p>
        </p:txBody>
      </p:sp>
      <p:sp>
        <p:nvSpPr>
          <p:cNvPr id="480"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4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482"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483"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484" name="Rectangle"/>
          <p:cNvSpPr>
            <a:spLocks noGrp="1"/>
          </p:cNvSpPr>
          <p:nvPr>
            <p:ph type="body" sz="quarter" idx="14"/>
          </p:nvPr>
        </p:nvSpPr>
        <p:spPr>
          <a:xfrm>
            <a:off x="407987" y="4081446"/>
            <a:ext cx="5543551" cy="412365"/>
          </a:xfrm>
          <a:prstGeom prst="rect">
            <a:avLst/>
          </a:prstGeom>
        </p:spPr>
        <p:txBody>
          <a:bodyPr anchor="b"/>
          <a:lstStyle/>
          <a:p>
            <a:pPr>
              <a:lnSpc>
                <a:spcPts val="1800"/>
              </a:lnSpc>
              <a:spcBef>
                <a:spcPts val="600"/>
              </a:spcBef>
              <a:defRPr sz="1600">
                <a:solidFill>
                  <a:schemeClr val="accent2"/>
                </a:solidFill>
              </a:defRPr>
            </a:pPr>
            <a:endParaRPr/>
          </a:p>
        </p:txBody>
      </p:sp>
      <p:sp>
        <p:nvSpPr>
          <p:cNvPr id="485" name="Rectangle"/>
          <p:cNvSpPr>
            <a:spLocks noGrp="1"/>
          </p:cNvSpPr>
          <p:nvPr>
            <p:ph type="body" sz="quarter" idx="15"/>
          </p:nvPr>
        </p:nvSpPr>
        <p:spPr>
          <a:xfrm>
            <a:off x="6240462" y="4066247"/>
            <a:ext cx="5543551" cy="412364"/>
          </a:xfrm>
          <a:prstGeom prst="rect">
            <a:avLst/>
          </a:prstGeom>
        </p:spPr>
        <p:txBody>
          <a:bodyPr anchor="b"/>
          <a:lstStyle/>
          <a:p>
            <a:pPr>
              <a:lnSpc>
                <a:spcPts val="1800"/>
              </a:lnSpc>
              <a:spcBef>
                <a:spcPts val="600"/>
              </a:spcBef>
              <a:defRPr sz="1600">
                <a:solidFill>
                  <a:schemeClr val="accent2"/>
                </a:solidFill>
              </a:defRPr>
            </a:pPr>
            <a:endParaRPr/>
          </a:p>
        </p:txBody>
      </p:sp>
      <p:sp>
        <p:nvSpPr>
          <p:cNvPr id="486"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Agenda with Bullets">
    <p:spTree>
      <p:nvGrpSpPr>
        <p:cNvPr id="1" name=""/>
        <p:cNvGrpSpPr/>
        <p:nvPr/>
      </p:nvGrpSpPr>
      <p:grpSpPr>
        <a:xfrm>
          <a:off x="0" y="0"/>
          <a:ext cx="0" cy="0"/>
          <a:chOff x="0" y="0"/>
          <a:chExt cx="0" cy="0"/>
        </a:xfrm>
      </p:grpSpPr>
      <p:pic>
        <p:nvPicPr>
          <p:cNvPr id="493"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496" name="Group"/>
          <p:cNvGrpSpPr/>
          <p:nvPr/>
        </p:nvGrpSpPr>
        <p:grpSpPr>
          <a:xfrm>
            <a:off x="12496800" y="1590548"/>
            <a:ext cx="595071" cy="621323"/>
            <a:chOff x="0" y="0"/>
            <a:chExt cx="595069" cy="621322"/>
          </a:xfrm>
        </p:grpSpPr>
        <p:sp>
          <p:nvSpPr>
            <p:cNvPr id="49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9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499" name="Group"/>
          <p:cNvGrpSpPr/>
          <p:nvPr/>
        </p:nvGrpSpPr>
        <p:grpSpPr>
          <a:xfrm>
            <a:off x="13091870" y="1590548"/>
            <a:ext cx="595071" cy="621323"/>
            <a:chOff x="0" y="0"/>
            <a:chExt cx="595069" cy="621322"/>
          </a:xfrm>
        </p:grpSpPr>
        <p:sp>
          <p:nvSpPr>
            <p:cNvPr id="49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49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502" name="Group"/>
          <p:cNvGrpSpPr/>
          <p:nvPr/>
        </p:nvGrpSpPr>
        <p:grpSpPr>
          <a:xfrm>
            <a:off x="13686941" y="1590548"/>
            <a:ext cx="595071" cy="621323"/>
            <a:chOff x="0" y="0"/>
            <a:chExt cx="595069" cy="621322"/>
          </a:xfrm>
        </p:grpSpPr>
        <p:sp>
          <p:nvSpPr>
            <p:cNvPr id="50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0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505" name="Group"/>
          <p:cNvGrpSpPr/>
          <p:nvPr/>
        </p:nvGrpSpPr>
        <p:grpSpPr>
          <a:xfrm>
            <a:off x="14282010" y="1590548"/>
            <a:ext cx="595071" cy="621323"/>
            <a:chOff x="0" y="0"/>
            <a:chExt cx="595069" cy="621322"/>
          </a:xfrm>
        </p:grpSpPr>
        <p:sp>
          <p:nvSpPr>
            <p:cNvPr id="50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0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508" name="Group"/>
          <p:cNvGrpSpPr/>
          <p:nvPr/>
        </p:nvGrpSpPr>
        <p:grpSpPr>
          <a:xfrm>
            <a:off x="14877081" y="1590548"/>
            <a:ext cx="595071" cy="621323"/>
            <a:chOff x="0" y="0"/>
            <a:chExt cx="595069" cy="621322"/>
          </a:xfrm>
        </p:grpSpPr>
        <p:sp>
          <p:nvSpPr>
            <p:cNvPr id="50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0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511" name="Group"/>
          <p:cNvGrpSpPr/>
          <p:nvPr/>
        </p:nvGrpSpPr>
        <p:grpSpPr>
          <a:xfrm>
            <a:off x="12496800" y="2468607"/>
            <a:ext cx="595071" cy="621324"/>
            <a:chOff x="0" y="0"/>
            <a:chExt cx="595069" cy="621322"/>
          </a:xfrm>
        </p:grpSpPr>
        <p:sp>
          <p:nvSpPr>
            <p:cNvPr id="50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1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514" name="Group"/>
          <p:cNvGrpSpPr/>
          <p:nvPr/>
        </p:nvGrpSpPr>
        <p:grpSpPr>
          <a:xfrm>
            <a:off x="13091870" y="2468607"/>
            <a:ext cx="595071" cy="621324"/>
            <a:chOff x="0" y="0"/>
            <a:chExt cx="595069" cy="621322"/>
          </a:xfrm>
        </p:grpSpPr>
        <p:sp>
          <p:nvSpPr>
            <p:cNvPr id="51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1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517" name="Group"/>
          <p:cNvGrpSpPr/>
          <p:nvPr/>
        </p:nvGrpSpPr>
        <p:grpSpPr>
          <a:xfrm>
            <a:off x="13686941" y="2468607"/>
            <a:ext cx="595071" cy="621324"/>
            <a:chOff x="0" y="0"/>
            <a:chExt cx="595069" cy="621322"/>
          </a:xfrm>
        </p:grpSpPr>
        <p:sp>
          <p:nvSpPr>
            <p:cNvPr id="51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1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520" name="Group"/>
          <p:cNvGrpSpPr/>
          <p:nvPr/>
        </p:nvGrpSpPr>
        <p:grpSpPr>
          <a:xfrm>
            <a:off x="14282010" y="2468607"/>
            <a:ext cx="595071" cy="621324"/>
            <a:chOff x="0" y="0"/>
            <a:chExt cx="595069" cy="621322"/>
          </a:xfrm>
        </p:grpSpPr>
        <p:sp>
          <p:nvSpPr>
            <p:cNvPr id="51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1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523" name="Group"/>
          <p:cNvGrpSpPr/>
          <p:nvPr/>
        </p:nvGrpSpPr>
        <p:grpSpPr>
          <a:xfrm>
            <a:off x="14877081" y="2468607"/>
            <a:ext cx="595071" cy="621324"/>
            <a:chOff x="0" y="0"/>
            <a:chExt cx="595069" cy="621322"/>
          </a:xfrm>
        </p:grpSpPr>
        <p:sp>
          <p:nvSpPr>
            <p:cNvPr id="52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2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526" name="Group"/>
          <p:cNvGrpSpPr/>
          <p:nvPr/>
        </p:nvGrpSpPr>
        <p:grpSpPr>
          <a:xfrm>
            <a:off x="13686941" y="3089930"/>
            <a:ext cx="595071" cy="621323"/>
            <a:chOff x="0" y="0"/>
            <a:chExt cx="595069" cy="621322"/>
          </a:xfrm>
        </p:grpSpPr>
        <p:sp>
          <p:nvSpPr>
            <p:cNvPr id="52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2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529" name="Group"/>
          <p:cNvGrpSpPr/>
          <p:nvPr/>
        </p:nvGrpSpPr>
        <p:grpSpPr>
          <a:xfrm>
            <a:off x="14877081" y="3089930"/>
            <a:ext cx="595071" cy="621323"/>
            <a:chOff x="0" y="0"/>
            <a:chExt cx="595069" cy="621322"/>
          </a:xfrm>
        </p:grpSpPr>
        <p:sp>
          <p:nvSpPr>
            <p:cNvPr id="52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2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532" name="Group"/>
          <p:cNvGrpSpPr/>
          <p:nvPr/>
        </p:nvGrpSpPr>
        <p:grpSpPr>
          <a:xfrm>
            <a:off x="14877081" y="4948916"/>
            <a:ext cx="595071" cy="621324"/>
            <a:chOff x="0" y="0"/>
            <a:chExt cx="595069" cy="621322"/>
          </a:xfrm>
        </p:grpSpPr>
        <p:sp>
          <p:nvSpPr>
            <p:cNvPr id="53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3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535" name="Group"/>
          <p:cNvGrpSpPr/>
          <p:nvPr/>
        </p:nvGrpSpPr>
        <p:grpSpPr>
          <a:xfrm>
            <a:off x="14877081" y="4330084"/>
            <a:ext cx="595071" cy="621324"/>
            <a:chOff x="0" y="0"/>
            <a:chExt cx="595069" cy="621322"/>
          </a:xfrm>
        </p:grpSpPr>
        <p:sp>
          <p:nvSpPr>
            <p:cNvPr id="53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3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538" name="Group"/>
          <p:cNvGrpSpPr/>
          <p:nvPr/>
        </p:nvGrpSpPr>
        <p:grpSpPr>
          <a:xfrm>
            <a:off x="14877081" y="3711252"/>
            <a:ext cx="595071" cy="621324"/>
            <a:chOff x="0" y="0"/>
            <a:chExt cx="595069" cy="621322"/>
          </a:xfrm>
        </p:grpSpPr>
        <p:sp>
          <p:nvSpPr>
            <p:cNvPr id="53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3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541" name="Group"/>
          <p:cNvGrpSpPr/>
          <p:nvPr/>
        </p:nvGrpSpPr>
        <p:grpSpPr>
          <a:xfrm>
            <a:off x="14282010" y="3089930"/>
            <a:ext cx="595071" cy="621323"/>
            <a:chOff x="0" y="0"/>
            <a:chExt cx="595069" cy="621322"/>
          </a:xfrm>
        </p:grpSpPr>
        <p:sp>
          <p:nvSpPr>
            <p:cNvPr id="53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4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544" name="Group"/>
          <p:cNvGrpSpPr/>
          <p:nvPr/>
        </p:nvGrpSpPr>
        <p:grpSpPr>
          <a:xfrm>
            <a:off x="14282010" y="3711252"/>
            <a:ext cx="595071" cy="621324"/>
            <a:chOff x="0" y="0"/>
            <a:chExt cx="595069" cy="621322"/>
          </a:xfrm>
        </p:grpSpPr>
        <p:sp>
          <p:nvSpPr>
            <p:cNvPr id="54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4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547" name="Group"/>
          <p:cNvGrpSpPr/>
          <p:nvPr/>
        </p:nvGrpSpPr>
        <p:grpSpPr>
          <a:xfrm>
            <a:off x="14282010" y="4330084"/>
            <a:ext cx="595071" cy="621324"/>
            <a:chOff x="0" y="0"/>
            <a:chExt cx="595069" cy="621322"/>
          </a:xfrm>
        </p:grpSpPr>
        <p:sp>
          <p:nvSpPr>
            <p:cNvPr id="54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4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54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54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55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553" name="Group"/>
          <p:cNvGrpSpPr/>
          <p:nvPr/>
        </p:nvGrpSpPr>
        <p:grpSpPr>
          <a:xfrm>
            <a:off x="13686941" y="3711252"/>
            <a:ext cx="595071" cy="621324"/>
            <a:chOff x="0" y="0"/>
            <a:chExt cx="595069" cy="621322"/>
          </a:xfrm>
        </p:grpSpPr>
        <p:sp>
          <p:nvSpPr>
            <p:cNvPr id="55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5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554" name="image1.png" descr="image1.png"/>
          <p:cNvPicPr>
            <a:picLocks noChangeAspect="1"/>
          </p:cNvPicPr>
          <p:nvPr/>
        </p:nvPicPr>
        <p:blipFill>
          <a:blip r:embed="rId3">
            <a:extLst/>
          </a:blip>
          <a:srcRect b="25000"/>
          <a:stretch>
            <a:fillRect/>
          </a:stretch>
        </p:blipFill>
        <p:spPr>
          <a:xfrm>
            <a:off x="0" y="1485900"/>
            <a:ext cx="6423098" cy="5372100"/>
          </a:xfrm>
          <a:prstGeom prst="rect">
            <a:avLst/>
          </a:prstGeom>
          <a:ln w="12700">
            <a:miter lim="400000"/>
          </a:ln>
        </p:spPr>
      </p:pic>
      <p:sp>
        <p:nvSpPr>
          <p:cNvPr id="555" name="Body Level One…"/>
          <p:cNvSpPr txBox="1">
            <a:spLocks noGrp="1"/>
          </p:cNvSpPr>
          <p:nvPr>
            <p:ph type="body" sz="quarter" idx="1"/>
          </p:nvPr>
        </p:nvSpPr>
        <p:spPr>
          <a:xfrm>
            <a:off x="8075611" y="1268412"/>
            <a:ext cx="3708402" cy="555449"/>
          </a:xfrm>
          <a:prstGeom prst="rect">
            <a:avLst/>
          </a:prstGeom>
        </p:spPr>
        <p:txBody>
          <a:bodyPr anchor="ctr"/>
          <a:lstStyle>
            <a:lvl1pPr>
              <a:lnSpc>
                <a:spcPts val="1600"/>
              </a:lnSpc>
              <a:spcBef>
                <a:spcPts val="600"/>
              </a:spcBef>
              <a:defRPr sz="1400"/>
            </a:lvl1pPr>
            <a:lvl2pPr marL="233363" indent="-228600">
              <a:lnSpc>
                <a:spcPts val="1600"/>
              </a:lnSpc>
              <a:spcBef>
                <a:spcPts val="600"/>
              </a:spcBef>
              <a:buChar char="▪"/>
              <a:defRPr sz="1400"/>
            </a:lvl2pPr>
            <a:lvl3pPr marL="457200" indent="-223838">
              <a:lnSpc>
                <a:spcPts val="1600"/>
              </a:lnSpc>
              <a:spcBef>
                <a:spcPts val="600"/>
              </a:spcBef>
              <a:defRPr sz="1400"/>
            </a:lvl3pPr>
            <a:lvl4pPr marL="690562" indent="-233362">
              <a:lnSpc>
                <a:spcPts val="1600"/>
              </a:lnSpc>
              <a:spcBef>
                <a:spcPts val="600"/>
              </a:spcBef>
              <a:buChar char="‒"/>
              <a:defRPr sz="1400"/>
            </a:lvl4pPr>
            <a:lvl5pPr marL="2057400" indent="-228600">
              <a:lnSpc>
                <a:spcPts val="1600"/>
              </a:lnSpc>
              <a:spcBef>
                <a:spcPts val="600"/>
              </a:spcBef>
              <a:defRPr sz="1400"/>
            </a:lvl5pPr>
          </a:lstStyle>
          <a:p>
            <a:r>
              <a:t>Body Level One</a:t>
            </a:r>
          </a:p>
          <a:p>
            <a:pPr lvl="1"/>
            <a:r>
              <a:t>Body Level Two</a:t>
            </a:r>
          </a:p>
          <a:p>
            <a:pPr lvl="2"/>
            <a:r>
              <a:t>Body Level Three</a:t>
            </a:r>
          </a:p>
          <a:p>
            <a:pPr lvl="3"/>
            <a:r>
              <a:t>Body Level Four</a:t>
            </a:r>
          </a:p>
          <a:p>
            <a:pPr lvl="4"/>
            <a:r>
              <a:t>Body Level Five</a:t>
            </a:r>
          </a:p>
        </p:txBody>
      </p:sp>
      <p:sp>
        <p:nvSpPr>
          <p:cNvPr id="556" name="Rectangle"/>
          <p:cNvSpPr>
            <a:spLocks noGrp="1"/>
          </p:cNvSpPr>
          <p:nvPr>
            <p:ph type="body" sz="quarter" idx="13"/>
          </p:nvPr>
        </p:nvSpPr>
        <p:spPr>
          <a:xfrm>
            <a:off x="8075611" y="1927537"/>
            <a:ext cx="3708402" cy="555449"/>
          </a:xfrm>
          <a:prstGeom prst="rect">
            <a:avLst/>
          </a:prstGeom>
        </p:spPr>
        <p:txBody>
          <a:bodyPr anchor="ctr"/>
          <a:lstStyle/>
          <a:p>
            <a:pPr>
              <a:lnSpc>
                <a:spcPct val="100000"/>
              </a:lnSpc>
              <a:defRPr sz="1400"/>
            </a:pPr>
            <a:endParaRPr/>
          </a:p>
        </p:txBody>
      </p:sp>
      <p:sp>
        <p:nvSpPr>
          <p:cNvPr id="557" name="Rectangle"/>
          <p:cNvSpPr>
            <a:spLocks noGrp="1"/>
          </p:cNvSpPr>
          <p:nvPr>
            <p:ph type="body" sz="quarter" idx="14"/>
          </p:nvPr>
        </p:nvSpPr>
        <p:spPr>
          <a:xfrm>
            <a:off x="8075611" y="2586663"/>
            <a:ext cx="3708402" cy="555449"/>
          </a:xfrm>
          <a:prstGeom prst="rect">
            <a:avLst/>
          </a:prstGeom>
        </p:spPr>
        <p:txBody>
          <a:bodyPr anchor="ctr"/>
          <a:lstStyle/>
          <a:p>
            <a:pPr>
              <a:lnSpc>
                <a:spcPts val="1600"/>
              </a:lnSpc>
              <a:spcBef>
                <a:spcPts val="600"/>
              </a:spcBef>
              <a:defRPr sz="1400"/>
            </a:pPr>
            <a:endParaRPr/>
          </a:p>
        </p:txBody>
      </p:sp>
      <p:sp>
        <p:nvSpPr>
          <p:cNvPr id="558" name="Rectangle"/>
          <p:cNvSpPr>
            <a:spLocks noGrp="1"/>
          </p:cNvSpPr>
          <p:nvPr>
            <p:ph type="body" sz="quarter" idx="15"/>
          </p:nvPr>
        </p:nvSpPr>
        <p:spPr>
          <a:xfrm>
            <a:off x="8075611" y="3245787"/>
            <a:ext cx="3708402" cy="555449"/>
          </a:xfrm>
          <a:prstGeom prst="rect">
            <a:avLst/>
          </a:prstGeom>
        </p:spPr>
        <p:txBody>
          <a:bodyPr anchor="ctr"/>
          <a:lstStyle/>
          <a:p>
            <a:pPr>
              <a:lnSpc>
                <a:spcPts val="1600"/>
              </a:lnSpc>
              <a:spcBef>
                <a:spcPts val="600"/>
              </a:spcBef>
              <a:defRPr sz="1400"/>
            </a:pPr>
            <a:endParaRPr/>
          </a:p>
        </p:txBody>
      </p:sp>
      <p:sp>
        <p:nvSpPr>
          <p:cNvPr id="559" name="Rectangle"/>
          <p:cNvSpPr>
            <a:spLocks noGrp="1"/>
          </p:cNvSpPr>
          <p:nvPr>
            <p:ph type="body" sz="quarter" idx="16"/>
          </p:nvPr>
        </p:nvSpPr>
        <p:spPr>
          <a:xfrm>
            <a:off x="8075611" y="3904912"/>
            <a:ext cx="3708402" cy="555449"/>
          </a:xfrm>
          <a:prstGeom prst="rect">
            <a:avLst/>
          </a:prstGeom>
        </p:spPr>
        <p:txBody>
          <a:bodyPr anchor="ctr"/>
          <a:lstStyle/>
          <a:p>
            <a:pPr>
              <a:lnSpc>
                <a:spcPts val="1600"/>
              </a:lnSpc>
              <a:spcBef>
                <a:spcPts val="600"/>
              </a:spcBef>
              <a:defRPr sz="1400"/>
            </a:pPr>
            <a:endParaRPr/>
          </a:p>
        </p:txBody>
      </p:sp>
      <p:sp>
        <p:nvSpPr>
          <p:cNvPr id="560" name="Rectangle"/>
          <p:cNvSpPr>
            <a:spLocks noGrp="1"/>
          </p:cNvSpPr>
          <p:nvPr>
            <p:ph type="body" sz="quarter" idx="17"/>
          </p:nvPr>
        </p:nvSpPr>
        <p:spPr>
          <a:xfrm>
            <a:off x="8075611" y="4564038"/>
            <a:ext cx="3708402" cy="555449"/>
          </a:xfrm>
          <a:prstGeom prst="rect">
            <a:avLst/>
          </a:prstGeom>
        </p:spPr>
        <p:txBody>
          <a:bodyPr anchor="ctr"/>
          <a:lstStyle/>
          <a:p>
            <a:pPr>
              <a:lnSpc>
                <a:spcPts val="1600"/>
              </a:lnSpc>
              <a:spcBef>
                <a:spcPts val="600"/>
              </a:spcBef>
              <a:defRPr sz="1400"/>
            </a:pPr>
            <a:endParaRPr/>
          </a:p>
        </p:txBody>
      </p:sp>
      <p:sp>
        <p:nvSpPr>
          <p:cNvPr id="561" name="Rectangle"/>
          <p:cNvSpPr>
            <a:spLocks noGrp="1"/>
          </p:cNvSpPr>
          <p:nvPr>
            <p:ph type="body" sz="quarter" idx="18"/>
          </p:nvPr>
        </p:nvSpPr>
        <p:spPr>
          <a:xfrm>
            <a:off x="8075611" y="5223162"/>
            <a:ext cx="3708402" cy="555449"/>
          </a:xfrm>
          <a:prstGeom prst="rect">
            <a:avLst/>
          </a:prstGeom>
        </p:spPr>
        <p:txBody>
          <a:bodyPr anchor="ctr"/>
          <a:lstStyle/>
          <a:p>
            <a:pPr>
              <a:lnSpc>
                <a:spcPts val="1600"/>
              </a:lnSpc>
              <a:spcBef>
                <a:spcPts val="600"/>
              </a:spcBef>
              <a:defRPr sz="1400"/>
            </a:pPr>
            <a:endParaRPr/>
          </a:p>
        </p:txBody>
      </p:sp>
      <p:sp>
        <p:nvSpPr>
          <p:cNvPr id="562" name="Rectangle"/>
          <p:cNvSpPr>
            <a:spLocks noGrp="1"/>
          </p:cNvSpPr>
          <p:nvPr>
            <p:ph type="body" sz="quarter" idx="19"/>
          </p:nvPr>
        </p:nvSpPr>
        <p:spPr>
          <a:xfrm>
            <a:off x="8075611" y="5882285"/>
            <a:ext cx="3708402" cy="555449"/>
          </a:xfrm>
          <a:prstGeom prst="rect">
            <a:avLst/>
          </a:prstGeom>
        </p:spPr>
        <p:txBody>
          <a:bodyPr anchor="ctr"/>
          <a:lstStyle/>
          <a:p>
            <a:pPr>
              <a:lnSpc>
                <a:spcPts val="1600"/>
              </a:lnSpc>
              <a:spcBef>
                <a:spcPts val="600"/>
              </a:spcBef>
              <a:defRPr sz="1400"/>
            </a:pPr>
            <a:endParaRPr/>
          </a:p>
        </p:txBody>
      </p:sp>
      <p:sp>
        <p:nvSpPr>
          <p:cNvPr id="563" name="Image"/>
          <p:cNvSpPr>
            <a:spLocks noGrp="1"/>
          </p:cNvSpPr>
          <p:nvPr>
            <p:ph type="pic" idx="20"/>
          </p:nvPr>
        </p:nvSpPr>
        <p:spPr>
          <a:xfrm>
            <a:off x="0" y="1381125"/>
            <a:ext cx="7494589" cy="5476875"/>
          </a:xfrm>
          <a:prstGeom prst="rect">
            <a:avLst/>
          </a:prstGeom>
        </p:spPr>
        <p:txBody>
          <a:bodyPr lIns="91439" tIns="45719" rIns="91439" bIns="45719">
            <a:noAutofit/>
          </a:bodyPr>
          <a:lstStyle/>
          <a:p>
            <a:endParaRPr/>
          </a:p>
        </p:txBody>
      </p:sp>
      <p:sp>
        <p:nvSpPr>
          <p:cNvPr id="564" name="Title Text"/>
          <p:cNvSpPr txBox="1">
            <a:spLocks noGrp="1"/>
          </p:cNvSpPr>
          <p:nvPr>
            <p:ph type="title"/>
          </p:nvPr>
        </p:nvSpPr>
        <p:spPr>
          <a:xfrm>
            <a:off x="407987" y="404813"/>
            <a:ext cx="11016606" cy="863601"/>
          </a:xfrm>
          <a:prstGeom prst="rect">
            <a:avLst/>
          </a:prstGeom>
        </p:spPr>
        <p:txBody>
          <a:bodyPr/>
          <a:lstStyle>
            <a:lvl1pPr>
              <a:defRPr>
                <a:solidFill>
                  <a:schemeClr val="accent3"/>
                </a:solidFill>
              </a:defRPr>
            </a:lvl1pPr>
          </a:lstStyle>
          <a:p>
            <a:r>
              <a:t>Title Text</a:t>
            </a:r>
          </a:p>
        </p:txBody>
      </p:sp>
      <p:sp>
        <p:nvSpPr>
          <p:cNvPr id="565"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566" name="Line"/>
          <p:cNvSpPr/>
          <p:nvPr/>
        </p:nvSpPr>
        <p:spPr>
          <a:xfrm flipV="1">
            <a:off x="3283673" y="6587911"/>
            <a:ext cx="1" cy="155577"/>
          </a:xfrm>
          <a:prstGeom prst="line">
            <a:avLst/>
          </a:prstGeom>
          <a:solidFill>
            <a:srgbClr val="000000"/>
          </a:solidFill>
          <a:ln w="12700" cap="rnd">
            <a:solidFill>
              <a:srgbClr val="F2F2F2"/>
            </a:solidFill>
          </a:ln>
        </p:spPr>
        <p:txBody>
          <a:bodyPr lIns="45719" rIns="45719"/>
          <a:lstStyle/>
          <a:p>
            <a:endParaRPr/>
          </a:p>
        </p:txBody>
      </p:sp>
      <p:sp>
        <p:nvSpPr>
          <p:cNvPr id="567"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56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ext with Shapes - Layout3">
    <p:spTree>
      <p:nvGrpSpPr>
        <p:cNvPr id="1" name=""/>
        <p:cNvGrpSpPr/>
        <p:nvPr/>
      </p:nvGrpSpPr>
      <p:grpSpPr>
        <a:xfrm>
          <a:off x="0" y="0"/>
          <a:ext cx="0" cy="0"/>
          <a:chOff x="0" y="0"/>
          <a:chExt cx="0" cy="0"/>
        </a:xfrm>
      </p:grpSpPr>
      <p:pic>
        <p:nvPicPr>
          <p:cNvPr id="575"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578" name="Group"/>
          <p:cNvGrpSpPr/>
          <p:nvPr/>
        </p:nvGrpSpPr>
        <p:grpSpPr>
          <a:xfrm>
            <a:off x="12496800" y="1590548"/>
            <a:ext cx="595071" cy="621323"/>
            <a:chOff x="0" y="0"/>
            <a:chExt cx="595069" cy="621322"/>
          </a:xfrm>
        </p:grpSpPr>
        <p:sp>
          <p:nvSpPr>
            <p:cNvPr id="576"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77"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581" name="Group"/>
          <p:cNvGrpSpPr/>
          <p:nvPr/>
        </p:nvGrpSpPr>
        <p:grpSpPr>
          <a:xfrm>
            <a:off x="13091870" y="1590548"/>
            <a:ext cx="595071" cy="621323"/>
            <a:chOff x="0" y="0"/>
            <a:chExt cx="595069" cy="621322"/>
          </a:xfrm>
        </p:grpSpPr>
        <p:sp>
          <p:nvSpPr>
            <p:cNvPr id="579"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80"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584" name="Group"/>
          <p:cNvGrpSpPr/>
          <p:nvPr/>
        </p:nvGrpSpPr>
        <p:grpSpPr>
          <a:xfrm>
            <a:off x="13686941" y="1590548"/>
            <a:ext cx="595071" cy="621323"/>
            <a:chOff x="0" y="0"/>
            <a:chExt cx="595069" cy="621322"/>
          </a:xfrm>
        </p:grpSpPr>
        <p:sp>
          <p:nvSpPr>
            <p:cNvPr id="582"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83"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587" name="Group"/>
          <p:cNvGrpSpPr/>
          <p:nvPr/>
        </p:nvGrpSpPr>
        <p:grpSpPr>
          <a:xfrm>
            <a:off x="14282010" y="1590548"/>
            <a:ext cx="595071" cy="621323"/>
            <a:chOff x="0" y="0"/>
            <a:chExt cx="595069" cy="621322"/>
          </a:xfrm>
        </p:grpSpPr>
        <p:sp>
          <p:nvSpPr>
            <p:cNvPr id="585"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86"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590" name="Group"/>
          <p:cNvGrpSpPr/>
          <p:nvPr/>
        </p:nvGrpSpPr>
        <p:grpSpPr>
          <a:xfrm>
            <a:off x="14877081" y="1590548"/>
            <a:ext cx="595071" cy="621323"/>
            <a:chOff x="0" y="0"/>
            <a:chExt cx="595069" cy="621322"/>
          </a:xfrm>
        </p:grpSpPr>
        <p:sp>
          <p:nvSpPr>
            <p:cNvPr id="588"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89"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593" name="Group"/>
          <p:cNvGrpSpPr/>
          <p:nvPr/>
        </p:nvGrpSpPr>
        <p:grpSpPr>
          <a:xfrm>
            <a:off x="12496800" y="2468607"/>
            <a:ext cx="595071" cy="621324"/>
            <a:chOff x="0" y="0"/>
            <a:chExt cx="595069" cy="621322"/>
          </a:xfrm>
        </p:grpSpPr>
        <p:sp>
          <p:nvSpPr>
            <p:cNvPr id="591"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92"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596" name="Group"/>
          <p:cNvGrpSpPr/>
          <p:nvPr/>
        </p:nvGrpSpPr>
        <p:grpSpPr>
          <a:xfrm>
            <a:off x="13091870" y="2468607"/>
            <a:ext cx="595071" cy="621324"/>
            <a:chOff x="0" y="0"/>
            <a:chExt cx="595069" cy="621322"/>
          </a:xfrm>
        </p:grpSpPr>
        <p:sp>
          <p:nvSpPr>
            <p:cNvPr id="594"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95"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599" name="Group"/>
          <p:cNvGrpSpPr/>
          <p:nvPr/>
        </p:nvGrpSpPr>
        <p:grpSpPr>
          <a:xfrm>
            <a:off x="13686941" y="2468607"/>
            <a:ext cx="595071" cy="621324"/>
            <a:chOff x="0" y="0"/>
            <a:chExt cx="595069" cy="621322"/>
          </a:xfrm>
        </p:grpSpPr>
        <p:sp>
          <p:nvSpPr>
            <p:cNvPr id="597"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598"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602" name="Group"/>
          <p:cNvGrpSpPr/>
          <p:nvPr/>
        </p:nvGrpSpPr>
        <p:grpSpPr>
          <a:xfrm>
            <a:off x="14282010" y="2468607"/>
            <a:ext cx="595071" cy="621324"/>
            <a:chOff x="0" y="0"/>
            <a:chExt cx="595069" cy="621322"/>
          </a:xfrm>
        </p:grpSpPr>
        <p:sp>
          <p:nvSpPr>
            <p:cNvPr id="600"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01"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605" name="Group"/>
          <p:cNvGrpSpPr/>
          <p:nvPr/>
        </p:nvGrpSpPr>
        <p:grpSpPr>
          <a:xfrm>
            <a:off x="14877081" y="2468607"/>
            <a:ext cx="595071" cy="621324"/>
            <a:chOff x="0" y="0"/>
            <a:chExt cx="595069" cy="621322"/>
          </a:xfrm>
        </p:grpSpPr>
        <p:sp>
          <p:nvSpPr>
            <p:cNvPr id="603"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04"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608" name="Group"/>
          <p:cNvGrpSpPr/>
          <p:nvPr/>
        </p:nvGrpSpPr>
        <p:grpSpPr>
          <a:xfrm>
            <a:off x="13686941" y="3089930"/>
            <a:ext cx="595071" cy="621323"/>
            <a:chOff x="0" y="0"/>
            <a:chExt cx="595069" cy="621322"/>
          </a:xfrm>
        </p:grpSpPr>
        <p:sp>
          <p:nvSpPr>
            <p:cNvPr id="606"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07"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611" name="Group"/>
          <p:cNvGrpSpPr/>
          <p:nvPr/>
        </p:nvGrpSpPr>
        <p:grpSpPr>
          <a:xfrm>
            <a:off x="14877081" y="3089930"/>
            <a:ext cx="595071" cy="621323"/>
            <a:chOff x="0" y="0"/>
            <a:chExt cx="595069" cy="621322"/>
          </a:xfrm>
        </p:grpSpPr>
        <p:sp>
          <p:nvSpPr>
            <p:cNvPr id="609"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10"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614" name="Group"/>
          <p:cNvGrpSpPr/>
          <p:nvPr/>
        </p:nvGrpSpPr>
        <p:grpSpPr>
          <a:xfrm>
            <a:off x="14877081" y="4948916"/>
            <a:ext cx="595071" cy="621324"/>
            <a:chOff x="0" y="0"/>
            <a:chExt cx="595069" cy="621322"/>
          </a:xfrm>
        </p:grpSpPr>
        <p:sp>
          <p:nvSpPr>
            <p:cNvPr id="612"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13"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617" name="Group"/>
          <p:cNvGrpSpPr/>
          <p:nvPr/>
        </p:nvGrpSpPr>
        <p:grpSpPr>
          <a:xfrm>
            <a:off x="14877081" y="4330084"/>
            <a:ext cx="595071" cy="621324"/>
            <a:chOff x="0" y="0"/>
            <a:chExt cx="595069" cy="621322"/>
          </a:xfrm>
        </p:grpSpPr>
        <p:sp>
          <p:nvSpPr>
            <p:cNvPr id="615"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16"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620" name="Group"/>
          <p:cNvGrpSpPr/>
          <p:nvPr/>
        </p:nvGrpSpPr>
        <p:grpSpPr>
          <a:xfrm>
            <a:off x="14877081" y="3711252"/>
            <a:ext cx="595071" cy="621324"/>
            <a:chOff x="0" y="0"/>
            <a:chExt cx="595069" cy="621322"/>
          </a:xfrm>
        </p:grpSpPr>
        <p:sp>
          <p:nvSpPr>
            <p:cNvPr id="618"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19"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623" name="Group"/>
          <p:cNvGrpSpPr/>
          <p:nvPr/>
        </p:nvGrpSpPr>
        <p:grpSpPr>
          <a:xfrm>
            <a:off x="14282010" y="3089930"/>
            <a:ext cx="595071" cy="621323"/>
            <a:chOff x="0" y="0"/>
            <a:chExt cx="595069" cy="621322"/>
          </a:xfrm>
        </p:grpSpPr>
        <p:sp>
          <p:nvSpPr>
            <p:cNvPr id="621"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2"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626" name="Group"/>
          <p:cNvGrpSpPr/>
          <p:nvPr/>
        </p:nvGrpSpPr>
        <p:grpSpPr>
          <a:xfrm>
            <a:off x="14282010" y="3711252"/>
            <a:ext cx="595071" cy="621324"/>
            <a:chOff x="0" y="0"/>
            <a:chExt cx="595069" cy="621322"/>
          </a:xfrm>
        </p:grpSpPr>
        <p:sp>
          <p:nvSpPr>
            <p:cNvPr id="624"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5"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629" name="Group"/>
          <p:cNvGrpSpPr/>
          <p:nvPr/>
        </p:nvGrpSpPr>
        <p:grpSpPr>
          <a:xfrm>
            <a:off x="14282010" y="4330084"/>
            <a:ext cx="595071" cy="621324"/>
            <a:chOff x="0" y="0"/>
            <a:chExt cx="595069" cy="621322"/>
          </a:xfrm>
        </p:grpSpPr>
        <p:sp>
          <p:nvSpPr>
            <p:cNvPr id="627"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8"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630"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631"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632"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635" name="Group"/>
          <p:cNvGrpSpPr/>
          <p:nvPr/>
        </p:nvGrpSpPr>
        <p:grpSpPr>
          <a:xfrm>
            <a:off x="13686941" y="3711252"/>
            <a:ext cx="595071" cy="621324"/>
            <a:chOff x="0" y="0"/>
            <a:chExt cx="595069" cy="621322"/>
          </a:xfrm>
        </p:grpSpPr>
        <p:sp>
          <p:nvSpPr>
            <p:cNvPr id="633"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34"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636" name="Shape"/>
          <p:cNvSpPr/>
          <p:nvPr/>
        </p:nvSpPr>
        <p:spPr>
          <a:xfrm>
            <a:off x="5550122" y="732974"/>
            <a:ext cx="6641879" cy="6125028"/>
          </a:xfrm>
          <a:custGeom>
            <a:avLst/>
            <a:gdLst/>
            <a:ahLst/>
            <a:cxnLst>
              <a:cxn ang="0">
                <a:pos x="wd2" y="hd2"/>
              </a:cxn>
              <a:cxn ang="5400000">
                <a:pos x="wd2" y="hd2"/>
              </a:cxn>
              <a:cxn ang="10800000">
                <a:pos x="wd2" y="hd2"/>
              </a:cxn>
              <a:cxn ang="16200000">
                <a:pos x="wd2" y="hd2"/>
              </a:cxn>
            </a:cxnLst>
            <a:rect l="0" t="0" r="r" b="b"/>
            <a:pathLst>
              <a:path w="21600" h="21591" extrusionOk="0">
                <a:moveTo>
                  <a:pt x="14275" y="3"/>
                </a:moveTo>
                <a:cubicBezTo>
                  <a:pt x="16399" y="27"/>
                  <a:pt x="18493" y="205"/>
                  <a:pt x="20518" y="558"/>
                </a:cubicBezTo>
                <a:lnTo>
                  <a:pt x="21600" y="771"/>
                </a:lnTo>
                <a:lnTo>
                  <a:pt x="21600" y="21591"/>
                </a:lnTo>
                <a:lnTo>
                  <a:pt x="0" y="21591"/>
                </a:lnTo>
                <a:lnTo>
                  <a:pt x="295" y="20710"/>
                </a:lnTo>
                <a:cubicBezTo>
                  <a:pt x="3133" y="12807"/>
                  <a:pt x="9692" y="5556"/>
                  <a:pt x="11070" y="81"/>
                </a:cubicBezTo>
                <a:cubicBezTo>
                  <a:pt x="12143" y="18"/>
                  <a:pt x="13212" y="-9"/>
                  <a:pt x="14275" y="3"/>
                </a:cubicBezTo>
                <a:close/>
              </a:path>
            </a:pathLst>
          </a:custGeom>
          <a:solidFill>
            <a:schemeClr val="accent4"/>
          </a:solidFill>
          <a:ln w="12700">
            <a:miter lim="400000"/>
          </a:ln>
        </p:spPr>
        <p:txBody>
          <a:bodyPr lIns="45719" rIns="45719" anchor="ctr"/>
          <a:lstStyle/>
          <a:p>
            <a:pPr algn="ctr">
              <a:defRPr>
                <a:solidFill>
                  <a:srgbClr val="FFFFFF"/>
                </a:solidFill>
              </a:defRPr>
            </a:pPr>
            <a:endParaRPr/>
          </a:p>
        </p:txBody>
      </p:sp>
      <p:sp>
        <p:nvSpPr>
          <p:cNvPr id="637" name="Body Level One…"/>
          <p:cNvSpPr txBox="1">
            <a:spLocks noGrp="1"/>
          </p:cNvSpPr>
          <p:nvPr>
            <p:ph type="body" sz="quarter" idx="1"/>
          </p:nvPr>
        </p:nvSpPr>
        <p:spPr>
          <a:xfrm>
            <a:off x="2044699" y="3913792"/>
            <a:ext cx="2994439" cy="894841"/>
          </a:xfrm>
          <a:prstGeom prst="rect">
            <a:avLst/>
          </a:prstGeom>
        </p:spPr>
        <p:txBody>
          <a:bodyPr anchor="ctr"/>
          <a:lstStyle>
            <a:lvl1pPr>
              <a:lnSpc>
                <a:spcPts val="1600"/>
              </a:lnSpc>
              <a:spcBef>
                <a:spcPts val="600"/>
              </a:spcBef>
              <a:defRPr sz="1400"/>
            </a:lvl1pPr>
            <a:lvl2pPr marL="233363" indent="-228600">
              <a:lnSpc>
                <a:spcPts val="1600"/>
              </a:lnSpc>
              <a:spcBef>
                <a:spcPts val="600"/>
              </a:spcBef>
              <a:buChar char="▪"/>
              <a:defRPr sz="1400"/>
            </a:lvl2pPr>
            <a:lvl3pPr marL="457200" indent="-223838">
              <a:lnSpc>
                <a:spcPts val="1600"/>
              </a:lnSpc>
              <a:spcBef>
                <a:spcPts val="600"/>
              </a:spcBef>
              <a:defRPr sz="1400"/>
            </a:lvl3pPr>
            <a:lvl4pPr marL="690562" indent="-233362">
              <a:lnSpc>
                <a:spcPts val="1600"/>
              </a:lnSpc>
              <a:spcBef>
                <a:spcPts val="600"/>
              </a:spcBef>
              <a:buChar char="‒"/>
              <a:defRPr sz="1400"/>
            </a:lvl4pPr>
            <a:lvl5pPr marL="2057400" indent="-228600">
              <a:lnSpc>
                <a:spcPts val="1600"/>
              </a:lnSpc>
              <a:spcBef>
                <a:spcPts val="600"/>
              </a:spcBef>
              <a:defRPr sz="1400"/>
            </a:lvl5pPr>
          </a:lstStyle>
          <a:p>
            <a:r>
              <a:t>Body Level One</a:t>
            </a:r>
          </a:p>
          <a:p>
            <a:pPr lvl="1"/>
            <a:r>
              <a:t>Body Level Two</a:t>
            </a:r>
          </a:p>
          <a:p>
            <a:pPr lvl="2"/>
            <a:r>
              <a:t>Body Level Three</a:t>
            </a:r>
          </a:p>
          <a:p>
            <a:pPr lvl="3"/>
            <a:r>
              <a:t>Body Level Four</a:t>
            </a:r>
          </a:p>
          <a:p>
            <a:pPr lvl="4"/>
            <a:r>
              <a:t>Body Level Five</a:t>
            </a:r>
          </a:p>
        </p:txBody>
      </p:sp>
      <p:sp>
        <p:nvSpPr>
          <p:cNvPr id="638" name="Rectangle"/>
          <p:cNvSpPr>
            <a:spLocks noGrp="1"/>
          </p:cNvSpPr>
          <p:nvPr>
            <p:ph type="body" sz="quarter" idx="13"/>
          </p:nvPr>
        </p:nvSpPr>
        <p:spPr>
          <a:xfrm>
            <a:off x="2044699" y="5111405"/>
            <a:ext cx="2994440" cy="894840"/>
          </a:xfrm>
          <a:prstGeom prst="rect">
            <a:avLst/>
          </a:prstGeom>
        </p:spPr>
        <p:txBody>
          <a:bodyPr anchor="ctr"/>
          <a:lstStyle/>
          <a:p>
            <a:pPr>
              <a:lnSpc>
                <a:spcPts val="1600"/>
              </a:lnSpc>
              <a:spcBef>
                <a:spcPts val="600"/>
              </a:spcBef>
              <a:defRPr sz="1400"/>
            </a:pPr>
            <a:endParaRPr/>
          </a:p>
        </p:txBody>
      </p:sp>
      <p:sp>
        <p:nvSpPr>
          <p:cNvPr id="639" name="Rectangle"/>
          <p:cNvSpPr>
            <a:spLocks noGrp="1"/>
          </p:cNvSpPr>
          <p:nvPr>
            <p:ph type="body" sz="quarter" idx="14"/>
          </p:nvPr>
        </p:nvSpPr>
        <p:spPr>
          <a:xfrm>
            <a:off x="407987" y="1413990"/>
            <a:ext cx="6297896" cy="894840"/>
          </a:xfrm>
          <a:prstGeom prst="rect">
            <a:avLst/>
          </a:prstGeom>
        </p:spPr>
        <p:txBody>
          <a:bodyPr/>
          <a:lstStyle/>
          <a:p>
            <a:pPr>
              <a:lnSpc>
                <a:spcPts val="2200"/>
              </a:lnSpc>
              <a:spcBef>
                <a:spcPts val="600"/>
              </a:spcBef>
            </a:pPr>
            <a:endParaRPr/>
          </a:p>
        </p:txBody>
      </p:sp>
      <p:sp>
        <p:nvSpPr>
          <p:cNvPr id="640" name="Rectangle"/>
          <p:cNvSpPr>
            <a:spLocks noGrp="1"/>
          </p:cNvSpPr>
          <p:nvPr>
            <p:ph type="body" sz="quarter" idx="15"/>
          </p:nvPr>
        </p:nvSpPr>
        <p:spPr>
          <a:xfrm>
            <a:off x="2044699" y="2611603"/>
            <a:ext cx="2994440" cy="894840"/>
          </a:xfrm>
          <a:prstGeom prst="rect">
            <a:avLst/>
          </a:prstGeom>
        </p:spPr>
        <p:txBody>
          <a:bodyPr anchor="ctr"/>
          <a:lstStyle/>
          <a:p>
            <a:pPr>
              <a:lnSpc>
                <a:spcPts val="1600"/>
              </a:lnSpc>
              <a:spcBef>
                <a:spcPts val="600"/>
              </a:spcBef>
              <a:defRPr sz="1400"/>
            </a:pPr>
            <a:endParaRPr/>
          </a:p>
        </p:txBody>
      </p:sp>
      <p:sp>
        <p:nvSpPr>
          <p:cNvPr id="641" name="Rectangle"/>
          <p:cNvSpPr>
            <a:spLocks noGrp="1"/>
          </p:cNvSpPr>
          <p:nvPr>
            <p:ph type="body" sz="quarter" idx="16"/>
          </p:nvPr>
        </p:nvSpPr>
        <p:spPr>
          <a:xfrm>
            <a:off x="7392144" y="5276720"/>
            <a:ext cx="4391870" cy="729526"/>
          </a:xfrm>
          <a:prstGeom prst="rect">
            <a:avLst/>
          </a:prstGeom>
        </p:spPr>
        <p:txBody>
          <a:bodyPr/>
          <a:lstStyle/>
          <a:p>
            <a:pPr algn="r">
              <a:lnSpc>
                <a:spcPts val="1800"/>
              </a:lnSpc>
              <a:spcBef>
                <a:spcPts val="600"/>
              </a:spcBef>
              <a:defRPr sz="1600">
                <a:solidFill>
                  <a:srgbClr val="FFFFFF"/>
                </a:solidFill>
              </a:defRPr>
            </a:pPr>
            <a:endParaRPr/>
          </a:p>
        </p:txBody>
      </p:sp>
      <p:sp>
        <p:nvSpPr>
          <p:cNvPr id="642" name="Rectangle"/>
          <p:cNvSpPr>
            <a:spLocks noGrp="1"/>
          </p:cNvSpPr>
          <p:nvPr>
            <p:ph type="body" sz="quarter" idx="17"/>
          </p:nvPr>
        </p:nvSpPr>
        <p:spPr>
          <a:xfrm>
            <a:off x="7392144" y="4140763"/>
            <a:ext cx="4391870" cy="974726"/>
          </a:xfrm>
          <a:prstGeom prst="rect">
            <a:avLst/>
          </a:prstGeom>
        </p:spPr>
        <p:txBody>
          <a:bodyPr anchor="b"/>
          <a:lstStyle/>
          <a:p>
            <a:pPr algn="r">
              <a:lnSpc>
                <a:spcPts val="3000"/>
              </a:lnSpc>
              <a:spcBef>
                <a:spcPts val="600"/>
              </a:spcBef>
              <a:defRPr sz="2600">
                <a:solidFill>
                  <a:srgbClr val="FFFFFF"/>
                </a:solidFill>
              </a:defRPr>
            </a:pPr>
            <a:endParaRPr/>
          </a:p>
        </p:txBody>
      </p:sp>
      <p:sp>
        <p:nvSpPr>
          <p:cNvPr id="643" name="Title Text"/>
          <p:cNvSpPr txBox="1">
            <a:spLocks noGrp="1"/>
          </p:cNvSpPr>
          <p:nvPr>
            <p:ph type="title"/>
          </p:nvPr>
        </p:nvSpPr>
        <p:spPr>
          <a:xfrm>
            <a:off x="407987" y="404813"/>
            <a:ext cx="11016606" cy="863601"/>
          </a:xfrm>
          <a:prstGeom prst="rect">
            <a:avLst/>
          </a:prstGeom>
        </p:spPr>
        <p:txBody>
          <a:bodyPr/>
          <a:lstStyle>
            <a:lvl1pPr>
              <a:defRPr>
                <a:solidFill>
                  <a:schemeClr val="accent3"/>
                </a:solidFill>
              </a:defRPr>
            </a:lvl1pPr>
          </a:lstStyle>
          <a:p>
            <a:r>
              <a:t>Title Text</a:t>
            </a:r>
          </a:p>
        </p:txBody>
      </p:sp>
      <p:sp>
        <p:nvSpPr>
          <p:cNvPr id="644"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fld id="{86CB4B4D-7CA3-9044-876B-883B54F8677D}" type="slidenum">
              <a:t>‹#›</a:t>
            </a:fld>
            <a:endParaRPr/>
          </a:p>
        </p:txBody>
      </p:sp>
      <p:sp>
        <p:nvSpPr>
          <p:cNvPr id="64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646"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64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ingle Profile">
    <p:spTree>
      <p:nvGrpSpPr>
        <p:cNvPr id="1" name=""/>
        <p:cNvGrpSpPr/>
        <p:nvPr/>
      </p:nvGrpSpPr>
      <p:grpSpPr>
        <a:xfrm>
          <a:off x="0" y="0"/>
          <a:ext cx="0" cy="0"/>
          <a:chOff x="0" y="0"/>
          <a:chExt cx="0" cy="0"/>
        </a:xfrm>
      </p:grpSpPr>
      <p:pic>
        <p:nvPicPr>
          <p:cNvPr id="65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657" name="Group"/>
          <p:cNvGrpSpPr/>
          <p:nvPr/>
        </p:nvGrpSpPr>
        <p:grpSpPr>
          <a:xfrm>
            <a:off x="12496800" y="1590548"/>
            <a:ext cx="595071" cy="621323"/>
            <a:chOff x="0" y="0"/>
            <a:chExt cx="595069" cy="621322"/>
          </a:xfrm>
        </p:grpSpPr>
        <p:sp>
          <p:nvSpPr>
            <p:cNvPr id="65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5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660" name="Group"/>
          <p:cNvGrpSpPr/>
          <p:nvPr/>
        </p:nvGrpSpPr>
        <p:grpSpPr>
          <a:xfrm>
            <a:off x="13091870" y="1590548"/>
            <a:ext cx="595071" cy="621323"/>
            <a:chOff x="0" y="0"/>
            <a:chExt cx="595069" cy="621322"/>
          </a:xfrm>
        </p:grpSpPr>
        <p:sp>
          <p:nvSpPr>
            <p:cNvPr id="65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5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663" name="Group"/>
          <p:cNvGrpSpPr/>
          <p:nvPr/>
        </p:nvGrpSpPr>
        <p:grpSpPr>
          <a:xfrm>
            <a:off x="13686941" y="1590548"/>
            <a:ext cx="595071" cy="621323"/>
            <a:chOff x="0" y="0"/>
            <a:chExt cx="595069" cy="621322"/>
          </a:xfrm>
        </p:grpSpPr>
        <p:sp>
          <p:nvSpPr>
            <p:cNvPr id="66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6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666" name="Group"/>
          <p:cNvGrpSpPr/>
          <p:nvPr/>
        </p:nvGrpSpPr>
        <p:grpSpPr>
          <a:xfrm>
            <a:off x="14282010" y="1590548"/>
            <a:ext cx="595071" cy="621323"/>
            <a:chOff x="0" y="0"/>
            <a:chExt cx="595069" cy="621322"/>
          </a:xfrm>
        </p:grpSpPr>
        <p:sp>
          <p:nvSpPr>
            <p:cNvPr id="66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6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669" name="Group"/>
          <p:cNvGrpSpPr/>
          <p:nvPr/>
        </p:nvGrpSpPr>
        <p:grpSpPr>
          <a:xfrm>
            <a:off x="14877081" y="1590548"/>
            <a:ext cx="595071" cy="621323"/>
            <a:chOff x="0" y="0"/>
            <a:chExt cx="595069" cy="621322"/>
          </a:xfrm>
        </p:grpSpPr>
        <p:sp>
          <p:nvSpPr>
            <p:cNvPr id="66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6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672" name="Group"/>
          <p:cNvGrpSpPr/>
          <p:nvPr/>
        </p:nvGrpSpPr>
        <p:grpSpPr>
          <a:xfrm>
            <a:off x="12496800" y="2468607"/>
            <a:ext cx="595071" cy="621324"/>
            <a:chOff x="0" y="0"/>
            <a:chExt cx="595069" cy="621322"/>
          </a:xfrm>
        </p:grpSpPr>
        <p:sp>
          <p:nvSpPr>
            <p:cNvPr id="67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7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675" name="Group"/>
          <p:cNvGrpSpPr/>
          <p:nvPr/>
        </p:nvGrpSpPr>
        <p:grpSpPr>
          <a:xfrm>
            <a:off x="13091870" y="2468607"/>
            <a:ext cx="595071" cy="621324"/>
            <a:chOff x="0" y="0"/>
            <a:chExt cx="595069" cy="621322"/>
          </a:xfrm>
        </p:grpSpPr>
        <p:sp>
          <p:nvSpPr>
            <p:cNvPr id="67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7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678" name="Group"/>
          <p:cNvGrpSpPr/>
          <p:nvPr/>
        </p:nvGrpSpPr>
        <p:grpSpPr>
          <a:xfrm>
            <a:off x="13686941" y="2468607"/>
            <a:ext cx="595071" cy="621324"/>
            <a:chOff x="0" y="0"/>
            <a:chExt cx="595069" cy="621322"/>
          </a:xfrm>
        </p:grpSpPr>
        <p:sp>
          <p:nvSpPr>
            <p:cNvPr id="67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7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681" name="Group"/>
          <p:cNvGrpSpPr/>
          <p:nvPr/>
        </p:nvGrpSpPr>
        <p:grpSpPr>
          <a:xfrm>
            <a:off x="14282010" y="2468607"/>
            <a:ext cx="595071" cy="621324"/>
            <a:chOff x="0" y="0"/>
            <a:chExt cx="595069" cy="621322"/>
          </a:xfrm>
        </p:grpSpPr>
        <p:sp>
          <p:nvSpPr>
            <p:cNvPr id="67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8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684" name="Group"/>
          <p:cNvGrpSpPr/>
          <p:nvPr/>
        </p:nvGrpSpPr>
        <p:grpSpPr>
          <a:xfrm>
            <a:off x="14877081" y="2468607"/>
            <a:ext cx="595071" cy="621324"/>
            <a:chOff x="0" y="0"/>
            <a:chExt cx="595069" cy="621322"/>
          </a:xfrm>
        </p:grpSpPr>
        <p:sp>
          <p:nvSpPr>
            <p:cNvPr id="68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8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687" name="Group"/>
          <p:cNvGrpSpPr/>
          <p:nvPr/>
        </p:nvGrpSpPr>
        <p:grpSpPr>
          <a:xfrm>
            <a:off x="13686941" y="3089930"/>
            <a:ext cx="595071" cy="621323"/>
            <a:chOff x="0" y="0"/>
            <a:chExt cx="595069" cy="621322"/>
          </a:xfrm>
        </p:grpSpPr>
        <p:sp>
          <p:nvSpPr>
            <p:cNvPr id="68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8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690" name="Group"/>
          <p:cNvGrpSpPr/>
          <p:nvPr/>
        </p:nvGrpSpPr>
        <p:grpSpPr>
          <a:xfrm>
            <a:off x="14877081" y="3089930"/>
            <a:ext cx="595071" cy="621323"/>
            <a:chOff x="0" y="0"/>
            <a:chExt cx="595069" cy="621322"/>
          </a:xfrm>
        </p:grpSpPr>
        <p:sp>
          <p:nvSpPr>
            <p:cNvPr id="68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8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693" name="Group"/>
          <p:cNvGrpSpPr/>
          <p:nvPr/>
        </p:nvGrpSpPr>
        <p:grpSpPr>
          <a:xfrm>
            <a:off x="14877081" y="4948916"/>
            <a:ext cx="595071" cy="621324"/>
            <a:chOff x="0" y="0"/>
            <a:chExt cx="595069" cy="621322"/>
          </a:xfrm>
        </p:grpSpPr>
        <p:sp>
          <p:nvSpPr>
            <p:cNvPr id="69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9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696" name="Group"/>
          <p:cNvGrpSpPr/>
          <p:nvPr/>
        </p:nvGrpSpPr>
        <p:grpSpPr>
          <a:xfrm>
            <a:off x="14877081" y="4330084"/>
            <a:ext cx="595071" cy="621324"/>
            <a:chOff x="0" y="0"/>
            <a:chExt cx="595069" cy="621322"/>
          </a:xfrm>
        </p:grpSpPr>
        <p:sp>
          <p:nvSpPr>
            <p:cNvPr id="69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9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699" name="Group"/>
          <p:cNvGrpSpPr/>
          <p:nvPr/>
        </p:nvGrpSpPr>
        <p:grpSpPr>
          <a:xfrm>
            <a:off x="14877081" y="3711252"/>
            <a:ext cx="595071" cy="621324"/>
            <a:chOff x="0" y="0"/>
            <a:chExt cx="595069" cy="621322"/>
          </a:xfrm>
        </p:grpSpPr>
        <p:sp>
          <p:nvSpPr>
            <p:cNvPr id="69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9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702" name="Group"/>
          <p:cNvGrpSpPr/>
          <p:nvPr/>
        </p:nvGrpSpPr>
        <p:grpSpPr>
          <a:xfrm>
            <a:off x="14282010" y="3089930"/>
            <a:ext cx="595071" cy="621323"/>
            <a:chOff x="0" y="0"/>
            <a:chExt cx="595069" cy="621322"/>
          </a:xfrm>
        </p:grpSpPr>
        <p:sp>
          <p:nvSpPr>
            <p:cNvPr id="70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0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705" name="Group"/>
          <p:cNvGrpSpPr/>
          <p:nvPr/>
        </p:nvGrpSpPr>
        <p:grpSpPr>
          <a:xfrm>
            <a:off x="14282010" y="3711252"/>
            <a:ext cx="595071" cy="621324"/>
            <a:chOff x="0" y="0"/>
            <a:chExt cx="595069" cy="621322"/>
          </a:xfrm>
        </p:grpSpPr>
        <p:sp>
          <p:nvSpPr>
            <p:cNvPr id="70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0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708" name="Group"/>
          <p:cNvGrpSpPr/>
          <p:nvPr/>
        </p:nvGrpSpPr>
        <p:grpSpPr>
          <a:xfrm>
            <a:off x="14282010" y="4330084"/>
            <a:ext cx="595071" cy="621324"/>
            <a:chOff x="0" y="0"/>
            <a:chExt cx="595069" cy="621322"/>
          </a:xfrm>
        </p:grpSpPr>
        <p:sp>
          <p:nvSpPr>
            <p:cNvPr id="70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0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70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71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71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714" name="Group"/>
          <p:cNvGrpSpPr/>
          <p:nvPr/>
        </p:nvGrpSpPr>
        <p:grpSpPr>
          <a:xfrm>
            <a:off x="13686941" y="3711252"/>
            <a:ext cx="595071" cy="621324"/>
            <a:chOff x="0" y="0"/>
            <a:chExt cx="595069" cy="621322"/>
          </a:xfrm>
        </p:grpSpPr>
        <p:sp>
          <p:nvSpPr>
            <p:cNvPr id="71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1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715" name="Shape"/>
          <p:cNvSpPr/>
          <p:nvPr/>
        </p:nvSpPr>
        <p:spPr>
          <a:xfrm>
            <a:off x="-1" y="2698314"/>
            <a:ext cx="6262143" cy="4159686"/>
          </a:xfrm>
          <a:custGeom>
            <a:avLst/>
            <a:gdLst/>
            <a:ahLst/>
            <a:cxnLst>
              <a:cxn ang="0">
                <a:pos x="wd2" y="hd2"/>
              </a:cxn>
              <a:cxn ang="5400000">
                <a:pos x="wd2" y="hd2"/>
              </a:cxn>
              <a:cxn ang="10800000">
                <a:pos x="wd2" y="hd2"/>
              </a:cxn>
              <a:cxn ang="16200000">
                <a:pos x="wd2" y="hd2"/>
              </a:cxn>
            </a:cxnLst>
            <a:rect l="0" t="0" r="r" b="b"/>
            <a:pathLst>
              <a:path w="21600" h="21587" extrusionOk="0">
                <a:moveTo>
                  <a:pt x="9785" y="4"/>
                </a:moveTo>
                <a:cubicBezTo>
                  <a:pt x="10911" y="-13"/>
                  <a:pt x="12046" y="27"/>
                  <a:pt x="13184" y="120"/>
                </a:cubicBezTo>
                <a:cubicBezTo>
                  <a:pt x="14158" y="5493"/>
                  <a:pt x="17575" y="12029"/>
                  <a:pt x="20636" y="19236"/>
                </a:cubicBezTo>
                <a:lnTo>
                  <a:pt x="21600" y="21587"/>
                </a:lnTo>
                <a:lnTo>
                  <a:pt x="0" y="21587"/>
                </a:lnTo>
                <a:lnTo>
                  <a:pt x="0" y="1795"/>
                </a:lnTo>
                <a:cubicBezTo>
                  <a:pt x="3098" y="622"/>
                  <a:pt x="6405" y="57"/>
                  <a:pt x="9785" y="4"/>
                </a:cubicBezTo>
                <a:close/>
              </a:path>
            </a:pathLst>
          </a:custGeom>
          <a:solidFill>
            <a:schemeClr val="accent2"/>
          </a:solidFill>
          <a:ln w="12700">
            <a:miter lim="400000"/>
          </a:ln>
        </p:spPr>
        <p:txBody>
          <a:bodyPr lIns="45719" rIns="45719" anchor="ctr"/>
          <a:lstStyle/>
          <a:p>
            <a:pPr algn="ctr">
              <a:defRPr>
                <a:solidFill>
                  <a:srgbClr val="FFFFFF"/>
                </a:solidFill>
              </a:defRPr>
            </a:pPr>
            <a:endParaRPr/>
          </a:p>
        </p:txBody>
      </p:sp>
      <p:sp>
        <p:nvSpPr>
          <p:cNvPr id="716" name="Body Level One…"/>
          <p:cNvSpPr txBox="1">
            <a:spLocks noGrp="1"/>
          </p:cNvSpPr>
          <p:nvPr>
            <p:ph type="body" sz="quarter" idx="1"/>
          </p:nvPr>
        </p:nvSpPr>
        <p:spPr>
          <a:xfrm>
            <a:off x="8766492" y="1370345"/>
            <a:ext cx="3017521" cy="4684811"/>
          </a:xfrm>
          <a:prstGeom prst="rect">
            <a:avLst/>
          </a:prstGeom>
        </p:spPr>
        <p:txBody>
          <a:bodyPr/>
          <a:lstStyle>
            <a:lvl1pPr marL="285750" indent="-285750">
              <a:buClr>
                <a:schemeClr val="accent5"/>
              </a:buClr>
              <a:buSzPct val="100000"/>
              <a:buChar char="▪"/>
              <a:defRPr sz="1400"/>
            </a:lvl1pPr>
            <a:lvl2pPr marL="204788" indent="-200025">
              <a:buClr>
                <a:schemeClr val="accent5"/>
              </a:buClr>
              <a:buChar char="▪"/>
              <a:defRPr sz="1400"/>
            </a:lvl2pPr>
            <a:lvl3pPr marL="457200" indent="-223838">
              <a:buClr>
                <a:schemeClr val="accent5"/>
              </a:buClr>
              <a:defRPr sz="1400"/>
            </a:lvl3pPr>
            <a:lvl4pPr marL="729456" indent="-272256">
              <a:buClr>
                <a:schemeClr val="accent5"/>
              </a:buClr>
              <a:buChar char="‒"/>
              <a:defRPr sz="1400"/>
            </a:lvl4pPr>
            <a:lvl5pPr marL="2057400" indent="-228600">
              <a:buClr>
                <a:schemeClr val="accent5"/>
              </a:buClr>
              <a:defRPr sz="1400"/>
            </a:lvl5pPr>
          </a:lstStyle>
          <a:p>
            <a:r>
              <a:t>Body Level One</a:t>
            </a:r>
          </a:p>
          <a:p>
            <a:pPr lvl="1"/>
            <a:r>
              <a:t>Body Level Two</a:t>
            </a:r>
          </a:p>
          <a:p>
            <a:pPr lvl="2"/>
            <a:r>
              <a:t>Body Level Three</a:t>
            </a:r>
          </a:p>
          <a:p>
            <a:pPr lvl="3"/>
            <a:r>
              <a:t>Body Level Four</a:t>
            </a:r>
          </a:p>
          <a:p>
            <a:pPr lvl="4"/>
            <a:r>
              <a:t>Body Level Five</a:t>
            </a:r>
          </a:p>
        </p:txBody>
      </p:sp>
      <p:sp>
        <p:nvSpPr>
          <p:cNvPr id="717" name="Rectangle"/>
          <p:cNvSpPr>
            <a:spLocks noGrp="1"/>
          </p:cNvSpPr>
          <p:nvPr>
            <p:ph type="body" sz="quarter" idx="13"/>
          </p:nvPr>
        </p:nvSpPr>
        <p:spPr>
          <a:xfrm>
            <a:off x="8766492" y="948199"/>
            <a:ext cx="3017521" cy="412364"/>
          </a:xfrm>
          <a:prstGeom prst="rect">
            <a:avLst/>
          </a:prstGeom>
        </p:spPr>
        <p:txBody>
          <a:bodyPr anchor="ctr"/>
          <a:lstStyle/>
          <a:p>
            <a:pPr>
              <a:lnSpc>
                <a:spcPts val="2200"/>
              </a:lnSpc>
              <a:spcBef>
                <a:spcPts val="600"/>
              </a:spcBef>
              <a:defRPr sz="1600" b="1">
                <a:solidFill>
                  <a:schemeClr val="accent2"/>
                </a:solidFill>
              </a:defRPr>
            </a:pPr>
            <a:endParaRPr/>
          </a:p>
        </p:txBody>
      </p:sp>
      <p:sp>
        <p:nvSpPr>
          <p:cNvPr id="718" name="Rectangle"/>
          <p:cNvSpPr>
            <a:spLocks noGrp="1"/>
          </p:cNvSpPr>
          <p:nvPr>
            <p:ph type="body" sz="quarter" idx="14"/>
          </p:nvPr>
        </p:nvSpPr>
        <p:spPr>
          <a:xfrm>
            <a:off x="5395898" y="948199"/>
            <a:ext cx="3017521" cy="412364"/>
          </a:xfrm>
          <a:prstGeom prst="rect">
            <a:avLst/>
          </a:prstGeom>
        </p:spPr>
        <p:txBody>
          <a:bodyPr anchor="ctr"/>
          <a:lstStyle/>
          <a:p>
            <a:pPr>
              <a:lnSpc>
                <a:spcPts val="2200"/>
              </a:lnSpc>
              <a:spcBef>
                <a:spcPts val="600"/>
              </a:spcBef>
              <a:defRPr sz="1600" b="1">
                <a:solidFill>
                  <a:schemeClr val="accent2"/>
                </a:solidFill>
              </a:defRPr>
            </a:pPr>
            <a:endParaRPr/>
          </a:p>
        </p:txBody>
      </p:sp>
      <p:sp>
        <p:nvSpPr>
          <p:cNvPr id="719" name="Rectangle"/>
          <p:cNvSpPr>
            <a:spLocks noGrp="1"/>
          </p:cNvSpPr>
          <p:nvPr>
            <p:ph type="body" sz="quarter" idx="15"/>
          </p:nvPr>
        </p:nvSpPr>
        <p:spPr>
          <a:xfrm>
            <a:off x="783128" y="4963914"/>
            <a:ext cx="3296648" cy="331987"/>
          </a:xfrm>
          <a:prstGeom prst="rect">
            <a:avLst/>
          </a:prstGeom>
        </p:spPr>
        <p:txBody>
          <a:bodyPr anchor="ctr"/>
          <a:lstStyle/>
          <a:p>
            <a:pPr>
              <a:lnSpc>
                <a:spcPts val="2200"/>
              </a:lnSpc>
              <a:spcBef>
                <a:spcPts val="600"/>
              </a:spcBef>
              <a:defRPr sz="1600" b="1">
                <a:solidFill>
                  <a:srgbClr val="FFFFFF"/>
                </a:solidFill>
              </a:defRPr>
            </a:pPr>
            <a:endParaRPr/>
          </a:p>
        </p:txBody>
      </p:sp>
      <p:sp>
        <p:nvSpPr>
          <p:cNvPr id="720" name="Rectangle"/>
          <p:cNvSpPr>
            <a:spLocks noGrp="1"/>
          </p:cNvSpPr>
          <p:nvPr>
            <p:ph type="body" sz="quarter" idx="16"/>
          </p:nvPr>
        </p:nvSpPr>
        <p:spPr>
          <a:xfrm>
            <a:off x="783128" y="3601839"/>
            <a:ext cx="3296648" cy="412364"/>
          </a:xfrm>
          <a:prstGeom prst="rect">
            <a:avLst/>
          </a:prstGeom>
        </p:spPr>
        <p:txBody>
          <a:bodyPr anchor="ctr"/>
          <a:lstStyle/>
          <a:p>
            <a:pPr>
              <a:lnSpc>
                <a:spcPts val="2200"/>
              </a:lnSpc>
              <a:spcBef>
                <a:spcPts val="0"/>
              </a:spcBef>
              <a:defRPr b="1">
                <a:solidFill>
                  <a:srgbClr val="FFFFFF"/>
                </a:solidFill>
              </a:defRPr>
            </a:pPr>
            <a:endParaRPr/>
          </a:p>
        </p:txBody>
      </p:sp>
      <p:sp>
        <p:nvSpPr>
          <p:cNvPr id="721" name="Rectangle"/>
          <p:cNvSpPr>
            <a:spLocks noGrp="1"/>
          </p:cNvSpPr>
          <p:nvPr>
            <p:ph type="body" sz="quarter" idx="17"/>
          </p:nvPr>
        </p:nvSpPr>
        <p:spPr>
          <a:xfrm>
            <a:off x="782080" y="4029585"/>
            <a:ext cx="3304145" cy="894840"/>
          </a:xfrm>
          <a:prstGeom prst="rect">
            <a:avLst/>
          </a:prstGeom>
        </p:spPr>
        <p:txBody>
          <a:bodyPr/>
          <a:lstStyle/>
          <a:p>
            <a:pPr>
              <a:lnSpc>
                <a:spcPct val="100000"/>
              </a:lnSpc>
              <a:spcBef>
                <a:spcPts val="600"/>
              </a:spcBef>
              <a:defRPr sz="1400">
                <a:solidFill>
                  <a:srgbClr val="FFFFFF"/>
                </a:solidFill>
              </a:defRPr>
            </a:pPr>
            <a:endParaRPr/>
          </a:p>
        </p:txBody>
      </p:sp>
      <p:sp>
        <p:nvSpPr>
          <p:cNvPr id="722" name="Rectangle"/>
          <p:cNvSpPr>
            <a:spLocks noGrp="1"/>
          </p:cNvSpPr>
          <p:nvPr>
            <p:ph type="body" sz="quarter" idx="18"/>
          </p:nvPr>
        </p:nvSpPr>
        <p:spPr>
          <a:xfrm>
            <a:off x="782080" y="5286885"/>
            <a:ext cx="3297696" cy="713865"/>
          </a:xfrm>
          <a:prstGeom prst="rect">
            <a:avLst/>
          </a:prstGeom>
        </p:spPr>
        <p:txBody>
          <a:bodyPr/>
          <a:lstStyle/>
          <a:p>
            <a:pPr>
              <a:lnSpc>
                <a:spcPct val="100000"/>
              </a:lnSpc>
              <a:spcBef>
                <a:spcPts val="600"/>
              </a:spcBef>
              <a:defRPr sz="1400">
                <a:solidFill>
                  <a:srgbClr val="FFFFFF"/>
                </a:solidFill>
              </a:defRPr>
            </a:pPr>
            <a:endParaRPr/>
          </a:p>
        </p:txBody>
      </p:sp>
      <p:sp>
        <p:nvSpPr>
          <p:cNvPr id="723" name="Rectangle"/>
          <p:cNvSpPr>
            <a:spLocks noGrp="1"/>
          </p:cNvSpPr>
          <p:nvPr>
            <p:ph type="body" sz="quarter" idx="19"/>
          </p:nvPr>
        </p:nvSpPr>
        <p:spPr>
          <a:xfrm>
            <a:off x="5393773" y="1370346"/>
            <a:ext cx="3017521" cy="1951039"/>
          </a:xfrm>
          <a:prstGeom prst="rect">
            <a:avLst/>
          </a:prstGeom>
        </p:spPr>
        <p:txBody>
          <a:bodyPr/>
          <a:lstStyle/>
          <a:p>
            <a:pPr marL="285750" indent="-285750">
              <a:buClr>
                <a:schemeClr val="accent5"/>
              </a:buClr>
              <a:buSzPct val="100000"/>
              <a:buFont typeface="Arial"/>
              <a:buChar char="•"/>
              <a:defRPr sz="1400"/>
            </a:pPr>
            <a:endParaRPr/>
          </a:p>
        </p:txBody>
      </p:sp>
      <p:sp>
        <p:nvSpPr>
          <p:cNvPr id="724" name="Rectangle"/>
          <p:cNvSpPr>
            <a:spLocks noGrp="1"/>
          </p:cNvSpPr>
          <p:nvPr>
            <p:ph type="body" sz="quarter" idx="20"/>
          </p:nvPr>
        </p:nvSpPr>
        <p:spPr>
          <a:xfrm>
            <a:off x="5406895" y="3683544"/>
            <a:ext cx="3017522" cy="412364"/>
          </a:xfrm>
          <a:prstGeom prst="rect">
            <a:avLst/>
          </a:prstGeom>
        </p:spPr>
        <p:txBody>
          <a:bodyPr anchor="ctr"/>
          <a:lstStyle/>
          <a:p>
            <a:pPr>
              <a:lnSpc>
                <a:spcPts val="2200"/>
              </a:lnSpc>
              <a:spcBef>
                <a:spcPts val="600"/>
              </a:spcBef>
              <a:defRPr sz="1600" b="1">
                <a:solidFill>
                  <a:schemeClr val="accent2"/>
                </a:solidFill>
              </a:defRPr>
            </a:pPr>
            <a:endParaRPr/>
          </a:p>
        </p:txBody>
      </p:sp>
      <p:sp>
        <p:nvSpPr>
          <p:cNvPr id="725" name="Rectangle"/>
          <p:cNvSpPr>
            <a:spLocks noGrp="1"/>
          </p:cNvSpPr>
          <p:nvPr>
            <p:ph type="body" sz="quarter" idx="21"/>
          </p:nvPr>
        </p:nvSpPr>
        <p:spPr>
          <a:xfrm>
            <a:off x="5404772" y="4105690"/>
            <a:ext cx="3017521" cy="1951039"/>
          </a:xfrm>
          <a:prstGeom prst="rect">
            <a:avLst/>
          </a:prstGeom>
        </p:spPr>
        <p:txBody>
          <a:bodyPr/>
          <a:lstStyle/>
          <a:p>
            <a:pPr marL="285750" indent="-285750">
              <a:buClr>
                <a:schemeClr val="accent5"/>
              </a:buClr>
              <a:buSzPct val="100000"/>
              <a:buFont typeface="Arial"/>
              <a:buChar char="•"/>
              <a:defRPr sz="1400"/>
            </a:pPr>
            <a:endParaRPr/>
          </a:p>
        </p:txBody>
      </p:sp>
      <p:sp>
        <p:nvSpPr>
          <p:cNvPr id="726" name="Shape"/>
          <p:cNvSpPr/>
          <p:nvPr/>
        </p:nvSpPr>
        <p:spPr>
          <a:xfrm>
            <a:off x="762628" y="1028251"/>
            <a:ext cx="2609222" cy="2465698"/>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endParaRPr/>
          </a:p>
        </p:txBody>
      </p:sp>
      <p:sp>
        <p:nvSpPr>
          <p:cNvPr id="727"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728"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endParaRPr/>
          </a:p>
        </p:txBody>
      </p:sp>
      <p:sp>
        <p:nvSpPr>
          <p:cNvPr id="729"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chemeClr val="accent1"/>
                </a:solidFill>
              </a:defRPr>
            </a:lvl1pPr>
          </a:lstStyle>
          <a:p>
            <a:r>
              <a:t>Presentation Title | Author | Date</a:t>
            </a:r>
          </a:p>
        </p:txBody>
      </p:sp>
      <p:sp>
        <p:nvSpPr>
          <p:cNvPr id="73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ext with Filled Background">
    <p:spTree>
      <p:nvGrpSpPr>
        <p:cNvPr id="1" name=""/>
        <p:cNvGrpSpPr/>
        <p:nvPr/>
      </p:nvGrpSpPr>
      <p:grpSpPr>
        <a:xfrm>
          <a:off x="0" y="0"/>
          <a:ext cx="0" cy="0"/>
          <a:chOff x="0" y="0"/>
          <a:chExt cx="0" cy="0"/>
        </a:xfrm>
      </p:grpSpPr>
      <p:pic>
        <p:nvPicPr>
          <p:cNvPr id="737"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740" name="Group"/>
          <p:cNvGrpSpPr/>
          <p:nvPr/>
        </p:nvGrpSpPr>
        <p:grpSpPr>
          <a:xfrm>
            <a:off x="12496800" y="1590548"/>
            <a:ext cx="595071" cy="621323"/>
            <a:chOff x="0" y="0"/>
            <a:chExt cx="595069" cy="621322"/>
          </a:xfrm>
        </p:grpSpPr>
        <p:sp>
          <p:nvSpPr>
            <p:cNvPr id="73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3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743" name="Group"/>
          <p:cNvGrpSpPr/>
          <p:nvPr/>
        </p:nvGrpSpPr>
        <p:grpSpPr>
          <a:xfrm>
            <a:off x="13091870" y="1590548"/>
            <a:ext cx="595071" cy="621323"/>
            <a:chOff x="0" y="0"/>
            <a:chExt cx="595069" cy="621322"/>
          </a:xfrm>
        </p:grpSpPr>
        <p:sp>
          <p:nvSpPr>
            <p:cNvPr id="74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4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746" name="Group"/>
          <p:cNvGrpSpPr/>
          <p:nvPr/>
        </p:nvGrpSpPr>
        <p:grpSpPr>
          <a:xfrm>
            <a:off x="13686941" y="1590548"/>
            <a:ext cx="595071" cy="621323"/>
            <a:chOff x="0" y="0"/>
            <a:chExt cx="595069" cy="621322"/>
          </a:xfrm>
        </p:grpSpPr>
        <p:sp>
          <p:nvSpPr>
            <p:cNvPr id="74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4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749" name="Group"/>
          <p:cNvGrpSpPr/>
          <p:nvPr/>
        </p:nvGrpSpPr>
        <p:grpSpPr>
          <a:xfrm>
            <a:off x="14282010" y="1590548"/>
            <a:ext cx="595071" cy="621323"/>
            <a:chOff x="0" y="0"/>
            <a:chExt cx="595069" cy="621322"/>
          </a:xfrm>
        </p:grpSpPr>
        <p:sp>
          <p:nvSpPr>
            <p:cNvPr id="74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4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752" name="Group"/>
          <p:cNvGrpSpPr/>
          <p:nvPr/>
        </p:nvGrpSpPr>
        <p:grpSpPr>
          <a:xfrm>
            <a:off x="14877081" y="1590548"/>
            <a:ext cx="595071" cy="621323"/>
            <a:chOff x="0" y="0"/>
            <a:chExt cx="595069" cy="621322"/>
          </a:xfrm>
        </p:grpSpPr>
        <p:sp>
          <p:nvSpPr>
            <p:cNvPr id="75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5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755" name="Group"/>
          <p:cNvGrpSpPr/>
          <p:nvPr/>
        </p:nvGrpSpPr>
        <p:grpSpPr>
          <a:xfrm>
            <a:off x="12496800" y="2468607"/>
            <a:ext cx="595071" cy="621324"/>
            <a:chOff x="0" y="0"/>
            <a:chExt cx="595069" cy="621322"/>
          </a:xfrm>
        </p:grpSpPr>
        <p:sp>
          <p:nvSpPr>
            <p:cNvPr id="75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5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758" name="Group"/>
          <p:cNvGrpSpPr/>
          <p:nvPr/>
        </p:nvGrpSpPr>
        <p:grpSpPr>
          <a:xfrm>
            <a:off x="13091870" y="2468607"/>
            <a:ext cx="595071" cy="621324"/>
            <a:chOff x="0" y="0"/>
            <a:chExt cx="595069" cy="621322"/>
          </a:xfrm>
        </p:grpSpPr>
        <p:sp>
          <p:nvSpPr>
            <p:cNvPr id="75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5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761" name="Group"/>
          <p:cNvGrpSpPr/>
          <p:nvPr/>
        </p:nvGrpSpPr>
        <p:grpSpPr>
          <a:xfrm>
            <a:off x="13686941" y="2468607"/>
            <a:ext cx="595071" cy="621324"/>
            <a:chOff x="0" y="0"/>
            <a:chExt cx="595069" cy="621322"/>
          </a:xfrm>
        </p:grpSpPr>
        <p:sp>
          <p:nvSpPr>
            <p:cNvPr id="75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6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764" name="Group"/>
          <p:cNvGrpSpPr/>
          <p:nvPr/>
        </p:nvGrpSpPr>
        <p:grpSpPr>
          <a:xfrm>
            <a:off x="14282010" y="2468607"/>
            <a:ext cx="595071" cy="621324"/>
            <a:chOff x="0" y="0"/>
            <a:chExt cx="595069" cy="621322"/>
          </a:xfrm>
        </p:grpSpPr>
        <p:sp>
          <p:nvSpPr>
            <p:cNvPr id="76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6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767" name="Group"/>
          <p:cNvGrpSpPr/>
          <p:nvPr/>
        </p:nvGrpSpPr>
        <p:grpSpPr>
          <a:xfrm>
            <a:off x="14877081" y="2468607"/>
            <a:ext cx="595071" cy="621324"/>
            <a:chOff x="0" y="0"/>
            <a:chExt cx="595069" cy="621322"/>
          </a:xfrm>
        </p:grpSpPr>
        <p:sp>
          <p:nvSpPr>
            <p:cNvPr id="76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6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770" name="Group"/>
          <p:cNvGrpSpPr/>
          <p:nvPr/>
        </p:nvGrpSpPr>
        <p:grpSpPr>
          <a:xfrm>
            <a:off x="13686941" y="3089930"/>
            <a:ext cx="595071" cy="621323"/>
            <a:chOff x="0" y="0"/>
            <a:chExt cx="595069" cy="621322"/>
          </a:xfrm>
        </p:grpSpPr>
        <p:sp>
          <p:nvSpPr>
            <p:cNvPr id="76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6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773" name="Group"/>
          <p:cNvGrpSpPr/>
          <p:nvPr/>
        </p:nvGrpSpPr>
        <p:grpSpPr>
          <a:xfrm>
            <a:off x="14877081" y="3089930"/>
            <a:ext cx="595071" cy="621323"/>
            <a:chOff x="0" y="0"/>
            <a:chExt cx="595069" cy="621322"/>
          </a:xfrm>
        </p:grpSpPr>
        <p:sp>
          <p:nvSpPr>
            <p:cNvPr id="77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7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776" name="Group"/>
          <p:cNvGrpSpPr/>
          <p:nvPr/>
        </p:nvGrpSpPr>
        <p:grpSpPr>
          <a:xfrm>
            <a:off x="14877081" y="4948916"/>
            <a:ext cx="595071" cy="621324"/>
            <a:chOff x="0" y="0"/>
            <a:chExt cx="595069" cy="621322"/>
          </a:xfrm>
        </p:grpSpPr>
        <p:sp>
          <p:nvSpPr>
            <p:cNvPr id="77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7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779" name="Group"/>
          <p:cNvGrpSpPr/>
          <p:nvPr/>
        </p:nvGrpSpPr>
        <p:grpSpPr>
          <a:xfrm>
            <a:off x="14877081" y="4330084"/>
            <a:ext cx="595071" cy="621324"/>
            <a:chOff x="0" y="0"/>
            <a:chExt cx="595069" cy="621322"/>
          </a:xfrm>
        </p:grpSpPr>
        <p:sp>
          <p:nvSpPr>
            <p:cNvPr id="77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7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782" name="Group"/>
          <p:cNvGrpSpPr/>
          <p:nvPr/>
        </p:nvGrpSpPr>
        <p:grpSpPr>
          <a:xfrm>
            <a:off x="14877081" y="3711252"/>
            <a:ext cx="595071" cy="621324"/>
            <a:chOff x="0" y="0"/>
            <a:chExt cx="595069" cy="621322"/>
          </a:xfrm>
        </p:grpSpPr>
        <p:sp>
          <p:nvSpPr>
            <p:cNvPr id="78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8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785" name="Group"/>
          <p:cNvGrpSpPr/>
          <p:nvPr/>
        </p:nvGrpSpPr>
        <p:grpSpPr>
          <a:xfrm>
            <a:off x="14282010" y="3089930"/>
            <a:ext cx="595071" cy="621323"/>
            <a:chOff x="0" y="0"/>
            <a:chExt cx="595069" cy="621322"/>
          </a:xfrm>
        </p:grpSpPr>
        <p:sp>
          <p:nvSpPr>
            <p:cNvPr id="78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8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788" name="Group"/>
          <p:cNvGrpSpPr/>
          <p:nvPr/>
        </p:nvGrpSpPr>
        <p:grpSpPr>
          <a:xfrm>
            <a:off x="14282010" y="3711252"/>
            <a:ext cx="595071" cy="621324"/>
            <a:chOff x="0" y="0"/>
            <a:chExt cx="595069" cy="621322"/>
          </a:xfrm>
        </p:grpSpPr>
        <p:sp>
          <p:nvSpPr>
            <p:cNvPr id="78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8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791" name="Group"/>
          <p:cNvGrpSpPr/>
          <p:nvPr/>
        </p:nvGrpSpPr>
        <p:grpSpPr>
          <a:xfrm>
            <a:off x="14282010" y="4330084"/>
            <a:ext cx="595071" cy="621324"/>
            <a:chOff x="0" y="0"/>
            <a:chExt cx="595069" cy="621322"/>
          </a:xfrm>
        </p:grpSpPr>
        <p:sp>
          <p:nvSpPr>
            <p:cNvPr id="78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9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79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79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79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797" name="Group"/>
          <p:cNvGrpSpPr/>
          <p:nvPr/>
        </p:nvGrpSpPr>
        <p:grpSpPr>
          <a:xfrm>
            <a:off x="13686941" y="3711252"/>
            <a:ext cx="595071" cy="621324"/>
            <a:chOff x="0" y="0"/>
            <a:chExt cx="595069" cy="621322"/>
          </a:xfrm>
        </p:grpSpPr>
        <p:sp>
          <p:nvSpPr>
            <p:cNvPr id="79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79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798" name="Rectangle"/>
          <p:cNvSpPr/>
          <p:nvPr/>
        </p:nvSpPr>
        <p:spPr>
          <a:xfrm>
            <a:off x="0" y="0"/>
            <a:ext cx="4439816"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799" name="image17.png" descr="image17.png"/>
          <p:cNvPicPr>
            <a:picLocks noChangeAspect="1"/>
          </p:cNvPicPr>
          <p:nvPr/>
        </p:nvPicPr>
        <p:blipFill>
          <a:blip r:embed="rId3">
            <a:extLst/>
          </a:blip>
          <a:srcRect l="2839" r="32420"/>
          <a:stretch>
            <a:fillRect/>
          </a:stretch>
        </p:blipFill>
        <p:spPr>
          <a:xfrm>
            <a:off x="4253790" y="-2148"/>
            <a:ext cx="7938210" cy="6898276"/>
          </a:xfrm>
          <a:prstGeom prst="rect">
            <a:avLst/>
          </a:prstGeom>
          <a:ln w="12700">
            <a:miter lim="400000"/>
          </a:ln>
        </p:spPr>
      </p:pic>
      <p:sp>
        <p:nvSpPr>
          <p:cNvPr id="800" name="Body Level One…"/>
          <p:cNvSpPr txBox="1">
            <a:spLocks noGrp="1"/>
          </p:cNvSpPr>
          <p:nvPr>
            <p:ph type="body" sz="half" idx="1"/>
          </p:nvPr>
        </p:nvSpPr>
        <p:spPr>
          <a:xfrm>
            <a:off x="407987" y="3068959"/>
            <a:ext cx="6696125" cy="3375383"/>
          </a:xfrm>
          <a:prstGeom prst="rect">
            <a:avLst/>
          </a:prstGeom>
        </p:spPr>
        <p:txBody>
          <a:bodyPr/>
          <a:lstStyle>
            <a:lvl1pPr>
              <a:lnSpc>
                <a:spcPts val="2000"/>
              </a:lnSpc>
              <a:spcBef>
                <a:spcPts val="1800"/>
              </a:spcBef>
              <a:defRPr sz="1600">
                <a:solidFill>
                  <a:srgbClr val="FFFFFF"/>
                </a:solidFill>
              </a:defRPr>
            </a:lvl1pPr>
            <a:lvl2pPr marL="309563" indent="-304800">
              <a:lnSpc>
                <a:spcPts val="2000"/>
              </a:lnSpc>
              <a:spcBef>
                <a:spcPts val="1800"/>
              </a:spcBef>
              <a:buChar char="▪"/>
              <a:defRPr sz="1600">
                <a:solidFill>
                  <a:srgbClr val="FFFFFF"/>
                </a:solidFill>
              </a:defRPr>
            </a:lvl2pPr>
            <a:lvl3pPr marL="531812" indent="-298450">
              <a:lnSpc>
                <a:spcPts val="2000"/>
              </a:lnSpc>
              <a:spcBef>
                <a:spcPts val="1800"/>
              </a:spcBef>
              <a:defRPr sz="1600">
                <a:solidFill>
                  <a:srgbClr val="FFFFFF"/>
                </a:solidFill>
              </a:defRPr>
            </a:lvl3pPr>
            <a:lvl4pPr marL="768350" indent="-311150">
              <a:lnSpc>
                <a:spcPts val="2000"/>
              </a:lnSpc>
              <a:spcBef>
                <a:spcPts val="1800"/>
              </a:spcBef>
              <a:buChar char="‒"/>
              <a:defRPr sz="1600">
                <a:solidFill>
                  <a:srgbClr val="FFFFFF"/>
                </a:solidFill>
              </a:defRPr>
            </a:lvl4pPr>
            <a:lvl5pPr marL="2133600" indent="-304800">
              <a:lnSpc>
                <a:spcPts val="2000"/>
              </a:lnSpc>
              <a:spcBef>
                <a:spcPts val="1800"/>
              </a:spcBef>
              <a:defRPr sz="1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01" name="Title Text"/>
          <p:cNvSpPr txBox="1">
            <a:spLocks noGrp="1"/>
          </p:cNvSpPr>
          <p:nvPr>
            <p:ph type="title"/>
          </p:nvPr>
        </p:nvSpPr>
        <p:spPr>
          <a:xfrm>
            <a:off x="407987" y="2002973"/>
            <a:ext cx="10044636" cy="859537"/>
          </a:xfrm>
          <a:prstGeom prst="rect">
            <a:avLst/>
          </a:prstGeom>
        </p:spPr>
        <p:txBody>
          <a:bodyPr anchor="b"/>
          <a:lstStyle>
            <a:lvl1pPr>
              <a:defRPr>
                <a:solidFill>
                  <a:srgbClr val="FFFFFF"/>
                </a:solidFill>
              </a:defRPr>
            </a:lvl1pPr>
          </a:lstStyle>
          <a:p>
            <a:r>
              <a:t>Title Text</a:t>
            </a:r>
          </a:p>
        </p:txBody>
      </p:sp>
      <p:sp>
        <p:nvSpPr>
          <p:cNvPr id="802"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fld id="{86CB4B4D-7CA3-9044-876B-883B54F8677D}" type="slidenum">
              <a:t>‹#›</a:t>
            </a:fld>
            <a:endParaRPr/>
          </a:p>
        </p:txBody>
      </p:sp>
      <p:sp>
        <p:nvSpPr>
          <p:cNvPr id="80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
        <p:nvSpPr>
          <p:cNvPr id="804"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endParaRPr/>
          </a:p>
        </p:txBody>
      </p:sp>
      <p:sp>
        <p:nvSpPr>
          <p:cNvPr id="805"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FFFFFF"/>
                </a:solidFill>
              </a:defRPr>
            </a:lvl1pPr>
          </a:lstStyle>
          <a:p>
            <a:r>
              <a:t>Presentation Title | Author | Date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columns">
    <p:spTree>
      <p:nvGrpSpPr>
        <p:cNvPr id="1" name=""/>
        <p:cNvGrpSpPr/>
        <p:nvPr/>
      </p:nvGrpSpPr>
      <p:grpSpPr>
        <a:xfrm>
          <a:off x="0" y="0"/>
          <a:ext cx="0" cy="0"/>
          <a:chOff x="0" y="0"/>
          <a:chExt cx="0" cy="0"/>
        </a:xfrm>
      </p:grpSpPr>
      <p:pic>
        <p:nvPicPr>
          <p:cNvPr id="812"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815" name="Group"/>
          <p:cNvGrpSpPr/>
          <p:nvPr/>
        </p:nvGrpSpPr>
        <p:grpSpPr>
          <a:xfrm>
            <a:off x="12496800" y="1590548"/>
            <a:ext cx="595071" cy="621323"/>
            <a:chOff x="0" y="0"/>
            <a:chExt cx="595069" cy="621322"/>
          </a:xfrm>
        </p:grpSpPr>
        <p:sp>
          <p:nvSpPr>
            <p:cNvPr id="813"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14"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818" name="Group"/>
          <p:cNvGrpSpPr/>
          <p:nvPr/>
        </p:nvGrpSpPr>
        <p:grpSpPr>
          <a:xfrm>
            <a:off x="13091870" y="1590548"/>
            <a:ext cx="595071" cy="621323"/>
            <a:chOff x="0" y="0"/>
            <a:chExt cx="595069" cy="621322"/>
          </a:xfrm>
        </p:grpSpPr>
        <p:sp>
          <p:nvSpPr>
            <p:cNvPr id="816"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17"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821" name="Group"/>
          <p:cNvGrpSpPr/>
          <p:nvPr/>
        </p:nvGrpSpPr>
        <p:grpSpPr>
          <a:xfrm>
            <a:off x="13686941" y="1590548"/>
            <a:ext cx="595071" cy="621323"/>
            <a:chOff x="0" y="0"/>
            <a:chExt cx="595069" cy="621322"/>
          </a:xfrm>
        </p:grpSpPr>
        <p:sp>
          <p:nvSpPr>
            <p:cNvPr id="819"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20"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824" name="Group"/>
          <p:cNvGrpSpPr/>
          <p:nvPr/>
        </p:nvGrpSpPr>
        <p:grpSpPr>
          <a:xfrm>
            <a:off x="14282010" y="1590548"/>
            <a:ext cx="595071" cy="621323"/>
            <a:chOff x="0" y="0"/>
            <a:chExt cx="595069" cy="621322"/>
          </a:xfrm>
        </p:grpSpPr>
        <p:sp>
          <p:nvSpPr>
            <p:cNvPr id="822"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23"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827" name="Group"/>
          <p:cNvGrpSpPr/>
          <p:nvPr/>
        </p:nvGrpSpPr>
        <p:grpSpPr>
          <a:xfrm>
            <a:off x="14877081" y="1590548"/>
            <a:ext cx="595071" cy="621323"/>
            <a:chOff x="0" y="0"/>
            <a:chExt cx="595069" cy="621322"/>
          </a:xfrm>
        </p:grpSpPr>
        <p:sp>
          <p:nvSpPr>
            <p:cNvPr id="825"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26"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830" name="Group"/>
          <p:cNvGrpSpPr/>
          <p:nvPr/>
        </p:nvGrpSpPr>
        <p:grpSpPr>
          <a:xfrm>
            <a:off x="12496800" y="2468607"/>
            <a:ext cx="595071" cy="621324"/>
            <a:chOff x="0" y="0"/>
            <a:chExt cx="595069" cy="621322"/>
          </a:xfrm>
        </p:grpSpPr>
        <p:sp>
          <p:nvSpPr>
            <p:cNvPr id="828"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29"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833" name="Group"/>
          <p:cNvGrpSpPr/>
          <p:nvPr/>
        </p:nvGrpSpPr>
        <p:grpSpPr>
          <a:xfrm>
            <a:off x="13091870" y="2468607"/>
            <a:ext cx="595071" cy="621324"/>
            <a:chOff x="0" y="0"/>
            <a:chExt cx="595069" cy="621322"/>
          </a:xfrm>
        </p:grpSpPr>
        <p:sp>
          <p:nvSpPr>
            <p:cNvPr id="831"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32"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836" name="Group"/>
          <p:cNvGrpSpPr/>
          <p:nvPr/>
        </p:nvGrpSpPr>
        <p:grpSpPr>
          <a:xfrm>
            <a:off x="13686941" y="2468607"/>
            <a:ext cx="595071" cy="621324"/>
            <a:chOff x="0" y="0"/>
            <a:chExt cx="595069" cy="621322"/>
          </a:xfrm>
        </p:grpSpPr>
        <p:sp>
          <p:nvSpPr>
            <p:cNvPr id="834"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35"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839" name="Group"/>
          <p:cNvGrpSpPr/>
          <p:nvPr/>
        </p:nvGrpSpPr>
        <p:grpSpPr>
          <a:xfrm>
            <a:off x="14282010" y="2468607"/>
            <a:ext cx="595071" cy="621324"/>
            <a:chOff x="0" y="0"/>
            <a:chExt cx="595069" cy="621322"/>
          </a:xfrm>
        </p:grpSpPr>
        <p:sp>
          <p:nvSpPr>
            <p:cNvPr id="837"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38"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842" name="Group"/>
          <p:cNvGrpSpPr/>
          <p:nvPr/>
        </p:nvGrpSpPr>
        <p:grpSpPr>
          <a:xfrm>
            <a:off x="14877081" y="2468607"/>
            <a:ext cx="595071" cy="621324"/>
            <a:chOff x="0" y="0"/>
            <a:chExt cx="595069" cy="621322"/>
          </a:xfrm>
        </p:grpSpPr>
        <p:sp>
          <p:nvSpPr>
            <p:cNvPr id="840"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41"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845" name="Group"/>
          <p:cNvGrpSpPr/>
          <p:nvPr/>
        </p:nvGrpSpPr>
        <p:grpSpPr>
          <a:xfrm>
            <a:off x="13686941" y="3089930"/>
            <a:ext cx="595071" cy="621323"/>
            <a:chOff x="0" y="0"/>
            <a:chExt cx="595069" cy="621322"/>
          </a:xfrm>
        </p:grpSpPr>
        <p:sp>
          <p:nvSpPr>
            <p:cNvPr id="843"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44"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848" name="Group"/>
          <p:cNvGrpSpPr/>
          <p:nvPr/>
        </p:nvGrpSpPr>
        <p:grpSpPr>
          <a:xfrm>
            <a:off x="14877081" y="3089930"/>
            <a:ext cx="595071" cy="621323"/>
            <a:chOff x="0" y="0"/>
            <a:chExt cx="595069" cy="621322"/>
          </a:xfrm>
        </p:grpSpPr>
        <p:sp>
          <p:nvSpPr>
            <p:cNvPr id="846"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47"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851" name="Group"/>
          <p:cNvGrpSpPr/>
          <p:nvPr/>
        </p:nvGrpSpPr>
        <p:grpSpPr>
          <a:xfrm>
            <a:off x="14877081" y="4948916"/>
            <a:ext cx="595071" cy="621324"/>
            <a:chOff x="0" y="0"/>
            <a:chExt cx="595069" cy="621322"/>
          </a:xfrm>
        </p:grpSpPr>
        <p:sp>
          <p:nvSpPr>
            <p:cNvPr id="849"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50"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854" name="Group"/>
          <p:cNvGrpSpPr/>
          <p:nvPr/>
        </p:nvGrpSpPr>
        <p:grpSpPr>
          <a:xfrm>
            <a:off x="14877081" y="4330084"/>
            <a:ext cx="595071" cy="621324"/>
            <a:chOff x="0" y="0"/>
            <a:chExt cx="595069" cy="621322"/>
          </a:xfrm>
        </p:grpSpPr>
        <p:sp>
          <p:nvSpPr>
            <p:cNvPr id="852"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53"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857" name="Group"/>
          <p:cNvGrpSpPr/>
          <p:nvPr/>
        </p:nvGrpSpPr>
        <p:grpSpPr>
          <a:xfrm>
            <a:off x="14877081" y="3711252"/>
            <a:ext cx="595071" cy="621324"/>
            <a:chOff x="0" y="0"/>
            <a:chExt cx="595069" cy="621322"/>
          </a:xfrm>
        </p:grpSpPr>
        <p:sp>
          <p:nvSpPr>
            <p:cNvPr id="855"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56"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860" name="Group"/>
          <p:cNvGrpSpPr/>
          <p:nvPr/>
        </p:nvGrpSpPr>
        <p:grpSpPr>
          <a:xfrm>
            <a:off x="14282010" y="3089930"/>
            <a:ext cx="595071" cy="621323"/>
            <a:chOff x="0" y="0"/>
            <a:chExt cx="595069" cy="621322"/>
          </a:xfrm>
        </p:grpSpPr>
        <p:sp>
          <p:nvSpPr>
            <p:cNvPr id="858"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59"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863" name="Group"/>
          <p:cNvGrpSpPr/>
          <p:nvPr/>
        </p:nvGrpSpPr>
        <p:grpSpPr>
          <a:xfrm>
            <a:off x="14282010" y="3711252"/>
            <a:ext cx="595071" cy="621324"/>
            <a:chOff x="0" y="0"/>
            <a:chExt cx="595069" cy="621322"/>
          </a:xfrm>
        </p:grpSpPr>
        <p:sp>
          <p:nvSpPr>
            <p:cNvPr id="861"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62"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866" name="Group"/>
          <p:cNvGrpSpPr/>
          <p:nvPr/>
        </p:nvGrpSpPr>
        <p:grpSpPr>
          <a:xfrm>
            <a:off x="14282010" y="4330084"/>
            <a:ext cx="595071" cy="621324"/>
            <a:chOff x="0" y="0"/>
            <a:chExt cx="595069" cy="621322"/>
          </a:xfrm>
        </p:grpSpPr>
        <p:sp>
          <p:nvSpPr>
            <p:cNvPr id="864"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65"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867"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868"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869"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872" name="Group"/>
          <p:cNvGrpSpPr/>
          <p:nvPr/>
        </p:nvGrpSpPr>
        <p:grpSpPr>
          <a:xfrm>
            <a:off x="13686941" y="3711252"/>
            <a:ext cx="595071" cy="621324"/>
            <a:chOff x="0" y="0"/>
            <a:chExt cx="595069" cy="621322"/>
          </a:xfrm>
        </p:grpSpPr>
        <p:sp>
          <p:nvSpPr>
            <p:cNvPr id="870"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71"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873" name="Body Level One…"/>
          <p:cNvSpPr txBox="1">
            <a:spLocks noGrp="1"/>
          </p:cNvSpPr>
          <p:nvPr>
            <p:ph type="body" sz="half" idx="1"/>
          </p:nvPr>
        </p:nvSpPr>
        <p:spPr>
          <a:xfrm>
            <a:off x="407987" y="2010605"/>
            <a:ext cx="5543552" cy="4442583"/>
          </a:xfrm>
          <a:prstGeom prst="rect">
            <a:avLst/>
          </a:prstGeom>
        </p:spPr>
        <p:txBody>
          <a:bodyPr/>
          <a:lstStyle>
            <a:lvl1pPr>
              <a:lnSpc>
                <a:spcPct val="100000"/>
              </a:lnSpc>
              <a:spcBef>
                <a:spcPts val="600"/>
              </a:spcBef>
              <a:defRPr sz="1400"/>
            </a:lvl1pPr>
            <a:lvl2pPr marL="271463" indent="-266700">
              <a:lnSpc>
                <a:spcPct val="100000"/>
              </a:lnSpc>
              <a:spcBef>
                <a:spcPts val="600"/>
              </a:spcBef>
              <a:buChar char="▪"/>
              <a:defRPr sz="1400"/>
            </a:lvl2pPr>
            <a:lvl3pPr marL="494506" indent="-261144">
              <a:lnSpc>
                <a:spcPct val="100000"/>
              </a:lnSpc>
              <a:spcBef>
                <a:spcPts val="600"/>
              </a:spcBef>
              <a:defRPr sz="1400"/>
            </a:lvl3pPr>
            <a:lvl4pPr marL="729456" indent="-272256">
              <a:lnSpc>
                <a:spcPct val="100000"/>
              </a:lnSpc>
              <a:spcBef>
                <a:spcPts val="600"/>
              </a:spcBef>
              <a:buChar char="‒"/>
              <a:defRPr sz="1400"/>
            </a:lvl4pPr>
            <a:lvl5pPr marL="2095500" indent="-266700">
              <a:lnSpc>
                <a:spcPct val="100000"/>
              </a:lnSpc>
              <a:spcBef>
                <a:spcPts val="600"/>
              </a:spcBef>
              <a:defRPr sz="1400"/>
            </a:lvl5pPr>
          </a:lstStyle>
          <a:p>
            <a:r>
              <a:t>Body Level One</a:t>
            </a:r>
          </a:p>
          <a:p>
            <a:pPr lvl="1"/>
            <a:r>
              <a:t>Body Level Two</a:t>
            </a:r>
          </a:p>
          <a:p>
            <a:pPr lvl="2"/>
            <a:r>
              <a:t>Body Level Three</a:t>
            </a:r>
          </a:p>
          <a:p>
            <a:pPr lvl="3"/>
            <a:r>
              <a:t>Body Level Four</a:t>
            </a:r>
          </a:p>
          <a:p>
            <a:pPr lvl="4"/>
            <a:r>
              <a:t>Body Level Five</a:t>
            </a:r>
          </a:p>
        </p:txBody>
      </p:sp>
      <p:sp>
        <p:nvSpPr>
          <p:cNvPr id="874" name="Rectangle"/>
          <p:cNvSpPr>
            <a:spLocks noGrp="1"/>
          </p:cNvSpPr>
          <p:nvPr>
            <p:ph type="body" sz="half" idx="13"/>
          </p:nvPr>
        </p:nvSpPr>
        <p:spPr>
          <a:xfrm>
            <a:off x="6240464" y="2010605"/>
            <a:ext cx="5516445" cy="4441373"/>
          </a:xfrm>
          <a:prstGeom prst="rect">
            <a:avLst/>
          </a:prstGeom>
        </p:spPr>
        <p:txBody>
          <a:bodyPr/>
          <a:lstStyle/>
          <a:p>
            <a:pPr>
              <a:lnSpc>
                <a:spcPct val="100000"/>
              </a:lnSpc>
              <a:spcBef>
                <a:spcPts val="600"/>
              </a:spcBef>
              <a:defRPr sz="1400"/>
            </a:pPr>
            <a:endParaRPr/>
          </a:p>
        </p:txBody>
      </p:sp>
      <p:sp>
        <p:nvSpPr>
          <p:cNvPr id="875" name="Rectangle"/>
          <p:cNvSpPr>
            <a:spLocks noGrp="1"/>
          </p:cNvSpPr>
          <p:nvPr>
            <p:ph type="body" sz="quarter" idx="14"/>
          </p:nvPr>
        </p:nvSpPr>
        <p:spPr>
          <a:xfrm>
            <a:off x="407986" y="1420990"/>
            <a:ext cx="5543553" cy="438495"/>
          </a:xfrm>
          <a:prstGeom prst="rect">
            <a:avLst/>
          </a:prstGeom>
        </p:spPr>
        <p:txBody>
          <a:bodyPr/>
          <a:lstStyle/>
          <a:p>
            <a:pPr>
              <a:lnSpc>
                <a:spcPts val="2200"/>
              </a:lnSpc>
              <a:spcBef>
                <a:spcPts val="600"/>
              </a:spcBef>
              <a:defRPr>
                <a:solidFill>
                  <a:schemeClr val="accent2"/>
                </a:solidFill>
              </a:defRPr>
            </a:pPr>
            <a:endParaRPr/>
          </a:p>
        </p:txBody>
      </p:sp>
      <p:sp>
        <p:nvSpPr>
          <p:cNvPr id="876" name="Rectangle"/>
          <p:cNvSpPr>
            <a:spLocks noGrp="1"/>
          </p:cNvSpPr>
          <p:nvPr>
            <p:ph type="body" sz="quarter" idx="15"/>
          </p:nvPr>
        </p:nvSpPr>
        <p:spPr>
          <a:xfrm>
            <a:off x="6240464" y="1420990"/>
            <a:ext cx="5516445" cy="438495"/>
          </a:xfrm>
          <a:prstGeom prst="rect">
            <a:avLst/>
          </a:prstGeom>
        </p:spPr>
        <p:txBody>
          <a:bodyPr/>
          <a:lstStyle/>
          <a:p>
            <a:pPr>
              <a:lnSpc>
                <a:spcPts val="2200"/>
              </a:lnSpc>
              <a:spcBef>
                <a:spcPts val="600"/>
              </a:spcBef>
              <a:defRPr>
                <a:solidFill>
                  <a:schemeClr val="accent2"/>
                </a:solidFill>
              </a:defRPr>
            </a:pPr>
            <a:endParaRPr/>
          </a:p>
        </p:txBody>
      </p:sp>
      <p:sp>
        <p:nvSpPr>
          <p:cNvPr id="877" name="Title Text"/>
          <p:cNvSpPr txBox="1">
            <a:spLocks noGrp="1"/>
          </p:cNvSpPr>
          <p:nvPr>
            <p:ph type="title"/>
          </p:nvPr>
        </p:nvSpPr>
        <p:spPr>
          <a:xfrm>
            <a:off x="407987" y="404813"/>
            <a:ext cx="10944598" cy="865054"/>
          </a:xfrm>
          <a:prstGeom prst="rect">
            <a:avLst/>
          </a:prstGeom>
        </p:spPr>
        <p:txBody>
          <a:bodyPr/>
          <a:lstStyle/>
          <a:p>
            <a:r>
              <a:t>Title Text</a:t>
            </a:r>
          </a:p>
        </p:txBody>
      </p:sp>
      <p:sp>
        <p:nvSpPr>
          <p:cNvPr id="878"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879"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880"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881"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over3">
    <p:spTree>
      <p:nvGrpSpPr>
        <p:cNvPr id="1" name=""/>
        <p:cNvGrpSpPr/>
        <p:nvPr/>
      </p:nvGrpSpPr>
      <p:grpSpPr>
        <a:xfrm>
          <a:off x="0" y="0"/>
          <a:ext cx="0" cy="0"/>
          <a:chOff x="0" y="0"/>
          <a:chExt cx="0" cy="0"/>
        </a:xfrm>
      </p:grpSpPr>
      <p:sp>
        <p:nvSpPr>
          <p:cNvPr id="24"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5"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26" name="Body Level One…"/>
          <p:cNvSpPr txBox="1">
            <a:spLocks noGrp="1"/>
          </p:cNvSpPr>
          <p:nvPr>
            <p:ph type="body" sz="quarter" idx="1"/>
          </p:nvPr>
        </p:nvSpPr>
        <p:spPr>
          <a:xfrm>
            <a:off x="407987" y="2276872"/>
            <a:ext cx="5399982" cy="86995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7" name="Rectangle"/>
          <p:cNvSpPr>
            <a:spLocks noGrp="1"/>
          </p:cNvSpPr>
          <p:nvPr>
            <p:ph type="body" sz="quarter" idx="13"/>
          </p:nvPr>
        </p:nvSpPr>
        <p:spPr>
          <a:xfrm>
            <a:off x="407987" y="3261833"/>
            <a:ext cx="5399982" cy="1196341"/>
          </a:xfrm>
          <a:prstGeom prst="rect">
            <a:avLst/>
          </a:prstGeom>
        </p:spPr>
        <p:txBody>
          <a:bodyPr/>
          <a:lstStyle/>
          <a:p>
            <a:pPr>
              <a:lnSpc>
                <a:spcPts val="1800"/>
              </a:lnSpc>
              <a:defRPr sz="1600">
                <a:solidFill>
                  <a:schemeClr val="accent2"/>
                </a:solidFill>
              </a:defRPr>
            </a:pPr>
            <a:endParaRPr/>
          </a:p>
        </p:txBody>
      </p:sp>
      <p:sp>
        <p:nvSpPr>
          <p:cNvPr id="28" name="Shape"/>
          <p:cNvSpPr/>
          <p:nvPr/>
        </p:nvSpPr>
        <p:spPr>
          <a:xfrm rot="16200000" flipH="1">
            <a:off x="6712685" y="-328652"/>
            <a:ext cx="5668786" cy="6326092"/>
          </a:xfrm>
          <a:custGeom>
            <a:avLst/>
            <a:gdLst/>
            <a:ahLst/>
            <a:cxnLst>
              <a:cxn ang="0">
                <a:pos x="wd2" y="hd2"/>
              </a:cxn>
              <a:cxn ang="5400000">
                <a:pos x="wd2" y="hd2"/>
              </a:cxn>
              <a:cxn ang="10800000">
                <a:pos x="wd2" y="hd2"/>
              </a:cxn>
              <a:cxn ang="16200000">
                <a:pos x="wd2" y="hd2"/>
              </a:cxn>
            </a:cxnLst>
            <a:rect l="0" t="0" r="r" b="b"/>
            <a:pathLst>
              <a:path w="19271" h="21600" extrusionOk="0">
                <a:moveTo>
                  <a:pt x="13711" y="21600"/>
                </a:moveTo>
                <a:cubicBezTo>
                  <a:pt x="20484" y="10914"/>
                  <a:pt x="21600" y="4563"/>
                  <a:pt x="14088" y="0"/>
                </a:cubicBezTo>
                <a:cubicBezTo>
                  <a:pt x="5913" y="4472"/>
                  <a:pt x="1946" y="4502"/>
                  <a:pt x="0" y="3501"/>
                </a:cubicBezTo>
                <a:cubicBezTo>
                  <a:pt x="0" y="21600"/>
                  <a:pt x="0" y="21600"/>
                  <a:pt x="0" y="21600"/>
                </a:cubicBezTo>
                <a:lnTo>
                  <a:pt x="13711" y="21600"/>
                </a:lnTo>
                <a:close/>
              </a:path>
            </a:pathLst>
          </a:custGeom>
          <a:solidFill>
            <a:schemeClr val="accent5"/>
          </a:solidFill>
          <a:ln w="12700">
            <a:miter lim="400000"/>
          </a:ln>
        </p:spPr>
        <p:txBody>
          <a:bodyPr lIns="45719" rIns="45719"/>
          <a:lstStyle/>
          <a:p>
            <a:endParaRPr/>
          </a:p>
        </p:txBody>
      </p:sp>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hree column with content">
    <p:spTree>
      <p:nvGrpSpPr>
        <p:cNvPr id="1" name=""/>
        <p:cNvGrpSpPr/>
        <p:nvPr/>
      </p:nvGrpSpPr>
      <p:grpSpPr>
        <a:xfrm>
          <a:off x="0" y="0"/>
          <a:ext cx="0" cy="0"/>
          <a:chOff x="0" y="0"/>
          <a:chExt cx="0" cy="0"/>
        </a:xfrm>
      </p:grpSpPr>
      <p:pic>
        <p:nvPicPr>
          <p:cNvPr id="888"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891" name="Group"/>
          <p:cNvGrpSpPr/>
          <p:nvPr/>
        </p:nvGrpSpPr>
        <p:grpSpPr>
          <a:xfrm>
            <a:off x="12496800" y="1590548"/>
            <a:ext cx="595071" cy="621323"/>
            <a:chOff x="0" y="0"/>
            <a:chExt cx="595069" cy="621322"/>
          </a:xfrm>
        </p:grpSpPr>
        <p:sp>
          <p:nvSpPr>
            <p:cNvPr id="88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9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894" name="Group"/>
          <p:cNvGrpSpPr/>
          <p:nvPr/>
        </p:nvGrpSpPr>
        <p:grpSpPr>
          <a:xfrm>
            <a:off x="13091870" y="1590548"/>
            <a:ext cx="595071" cy="621323"/>
            <a:chOff x="0" y="0"/>
            <a:chExt cx="595069" cy="621322"/>
          </a:xfrm>
        </p:grpSpPr>
        <p:sp>
          <p:nvSpPr>
            <p:cNvPr id="89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9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897" name="Group"/>
          <p:cNvGrpSpPr/>
          <p:nvPr/>
        </p:nvGrpSpPr>
        <p:grpSpPr>
          <a:xfrm>
            <a:off x="13686941" y="1590548"/>
            <a:ext cx="595071" cy="621323"/>
            <a:chOff x="0" y="0"/>
            <a:chExt cx="595069" cy="621322"/>
          </a:xfrm>
        </p:grpSpPr>
        <p:sp>
          <p:nvSpPr>
            <p:cNvPr id="89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9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900" name="Group"/>
          <p:cNvGrpSpPr/>
          <p:nvPr/>
        </p:nvGrpSpPr>
        <p:grpSpPr>
          <a:xfrm>
            <a:off x="14282010" y="1590548"/>
            <a:ext cx="595071" cy="621323"/>
            <a:chOff x="0" y="0"/>
            <a:chExt cx="595069" cy="621322"/>
          </a:xfrm>
        </p:grpSpPr>
        <p:sp>
          <p:nvSpPr>
            <p:cNvPr id="89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89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903" name="Group"/>
          <p:cNvGrpSpPr/>
          <p:nvPr/>
        </p:nvGrpSpPr>
        <p:grpSpPr>
          <a:xfrm>
            <a:off x="14877081" y="1590548"/>
            <a:ext cx="595071" cy="621323"/>
            <a:chOff x="0" y="0"/>
            <a:chExt cx="595069" cy="621322"/>
          </a:xfrm>
        </p:grpSpPr>
        <p:sp>
          <p:nvSpPr>
            <p:cNvPr id="90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0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906" name="Group"/>
          <p:cNvGrpSpPr/>
          <p:nvPr/>
        </p:nvGrpSpPr>
        <p:grpSpPr>
          <a:xfrm>
            <a:off x="12496800" y="2468607"/>
            <a:ext cx="595071" cy="621324"/>
            <a:chOff x="0" y="0"/>
            <a:chExt cx="595069" cy="621322"/>
          </a:xfrm>
        </p:grpSpPr>
        <p:sp>
          <p:nvSpPr>
            <p:cNvPr id="90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0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909" name="Group"/>
          <p:cNvGrpSpPr/>
          <p:nvPr/>
        </p:nvGrpSpPr>
        <p:grpSpPr>
          <a:xfrm>
            <a:off x="13091870" y="2468607"/>
            <a:ext cx="595071" cy="621324"/>
            <a:chOff x="0" y="0"/>
            <a:chExt cx="595069" cy="621322"/>
          </a:xfrm>
        </p:grpSpPr>
        <p:sp>
          <p:nvSpPr>
            <p:cNvPr id="90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0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912" name="Group"/>
          <p:cNvGrpSpPr/>
          <p:nvPr/>
        </p:nvGrpSpPr>
        <p:grpSpPr>
          <a:xfrm>
            <a:off x="13686941" y="2468607"/>
            <a:ext cx="595071" cy="621324"/>
            <a:chOff x="0" y="0"/>
            <a:chExt cx="595069" cy="621322"/>
          </a:xfrm>
        </p:grpSpPr>
        <p:sp>
          <p:nvSpPr>
            <p:cNvPr id="91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1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915" name="Group"/>
          <p:cNvGrpSpPr/>
          <p:nvPr/>
        </p:nvGrpSpPr>
        <p:grpSpPr>
          <a:xfrm>
            <a:off x="14282010" y="2468607"/>
            <a:ext cx="595071" cy="621324"/>
            <a:chOff x="0" y="0"/>
            <a:chExt cx="595069" cy="621322"/>
          </a:xfrm>
        </p:grpSpPr>
        <p:sp>
          <p:nvSpPr>
            <p:cNvPr id="91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1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918" name="Group"/>
          <p:cNvGrpSpPr/>
          <p:nvPr/>
        </p:nvGrpSpPr>
        <p:grpSpPr>
          <a:xfrm>
            <a:off x="14877081" y="2468607"/>
            <a:ext cx="595071" cy="621324"/>
            <a:chOff x="0" y="0"/>
            <a:chExt cx="595069" cy="621322"/>
          </a:xfrm>
        </p:grpSpPr>
        <p:sp>
          <p:nvSpPr>
            <p:cNvPr id="91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1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921" name="Group"/>
          <p:cNvGrpSpPr/>
          <p:nvPr/>
        </p:nvGrpSpPr>
        <p:grpSpPr>
          <a:xfrm>
            <a:off x="13686941" y="3089930"/>
            <a:ext cx="595071" cy="621323"/>
            <a:chOff x="0" y="0"/>
            <a:chExt cx="595069" cy="621322"/>
          </a:xfrm>
        </p:grpSpPr>
        <p:sp>
          <p:nvSpPr>
            <p:cNvPr id="91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2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924" name="Group"/>
          <p:cNvGrpSpPr/>
          <p:nvPr/>
        </p:nvGrpSpPr>
        <p:grpSpPr>
          <a:xfrm>
            <a:off x="14877081" y="3089930"/>
            <a:ext cx="595071" cy="621323"/>
            <a:chOff x="0" y="0"/>
            <a:chExt cx="595069" cy="621322"/>
          </a:xfrm>
        </p:grpSpPr>
        <p:sp>
          <p:nvSpPr>
            <p:cNvPr id="92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2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927" name="Group"/>
          <p:cNvGrpSpPr/>
          <p:nvPr/>
        </p:nvGrpSpPr>
        <p:grpSpPr>
          <a:xfrm>
            <a:off x="14877081" y="4948916"/>
            <a:ext cx="595071" cy="621324"/>
            <a:chOff x="0" y="0"/>
            <a:chExt cx="595069" cy="621322"/>
          </a:xfrm>
        </p:grpSpPr>
        <p:sp>
          <p:nvSpPr>
            <p:cNvPr id="92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2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930" name="Group"/>
          <p:cNvGrpSpPr/>
          <p:nvPr/>
        </p:nvGrpSpPr>
        <p:grpSpPr>
          <a:xfrm>
            <a:off x="14877081" y="4330084"/>
            <a:ext cx="595071" cy="621324"/>
            <a:chOff x="0" y="0"/>
            <a:chExt cx="595069" cy="621322"/>
          </a:xfrm>
        </p:grpSpPr>
        <p:sp>
          <p:nvSpPr>
            <p:cNvPr id="92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2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933" name="Group"/>
          <p:cNvGrpSpPr/>
          <p:nvPr/>
        </p:nvGrpSpPr>
        <p:grpSpPr>
          <a:xfrm>
            <a:off x="14877081" y="3711252"/>
            <a:ext cx="595071" cy="621324"/>
            <a:chOff x="0" y="0"/>
            <a:chExt cx="595069" cy="621322"/>
          </a:xfrm>
        </p:grpSpPr>
        <p:sp>
          <p:nvSpPr>
            <p:cNvPr id="93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3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936" name="Group"/>
          <p:cNvGrpSpPr/>
          <p:nvPr/>
        </p:nvGrpSpPr>
        <p:grpSpPr>
          <a:xfrm>
            <a:off x="14282010" y="3089930"/>
            <a:ext cx="595071" cy="621323"/>
            <a:chOff x="0" y="0"/>
            <a:chExt cx="595069" cy="621322"/>
          </a:xfrm>
        </p:grpSpPr>
        <p:sp>
          <p:nvSpPr>
            <p:cNvPr id="93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3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939" name="Group"/>
          <p:cNvGrpSpPr/>
          <p:nvPr/>
        </p:nvGrpSpPr>
        <p:grpSpPr>
          <a:xfrm>
            <a:off x="14282010" y="3711252"/>
            <a:ext cx="595071" cy="621324"/>
            <a:chOff x="0" y="0"/>
            <a:chExt cx="595069" cy="621322"/>
          </a:xfrm>
        </p:grpSpPr>
        <p:sp>
          <p:nvSpPr>
            <p:cNvPr id="93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3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942" name="Group"/>
          <p:cNvGrpSpPr/>
          <p:nvPr/>
        </p:nvGrpSpPr>
        <p:grpSpPr>
          <a:xfrm>
            <a:off x="14282010" y="4330084"/>
            <a:ext cx="595071" cy="621324"/>
            <a:chOff x="0" y="0"/>
            <a:chExt cx="595069" cy="621322"/>
          </a:xfrm>
        </p:grpSpPr>
        <p:sp>
          <p:nvSpPr>
            <p:cNvPr id="94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4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94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94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94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948" name="Group"/>
          <p:cNvGrpSpPr/>
          <p:nvPr/>
        </p:nvGrpSpPr>
        <p:grpSpPr>
          <a:xfrm>
            <a:off x="13686941" y="3711252"/>
            <a:ext cx="595071" cy="621324"/>
            <a:chOff x="0" y="0"/>
            <a:chExt cx="595069" cy="621322"/>
          </a:xfrm>
        </p:grpSpPr>
        <p:sp>
          <p:nvSpPr>
            <p:cNvPr id="94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4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949" name="Rectangle"/>
          <p:cNvSpPr/>
          <p:nvPr/>
        </p:nvSpPr>
        <p:spPr>
          <a:xfrm>
            <a:off x="0" y="4077072"/>
            <a:ext cx="12192000" cy="2780929"/>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950" name="Body Level One…"/>
          <p:cNvSpPr txBox="1">
            <a:spLocks noGrp="1"/>
          </p:cNvSpPr>
          <p:nvPr>
            <p:ph type="body" sz="quarter" idx="1"/>
          </p:nvPr>
        </p:nvSpPr>
        <p:spPr>
          <a:xfrm>
            <a:off x="426488" y="1423336"/>
            <a:ext cx="3566160" cy="412364"/>
          </a:xfrm>
          <a:prstGeom prst="rect">
            <a:avLst/>
          </a:prstGeom>
        </p:spPr>
        <p:txBody>
          <a:bodyPr anchor="ctr"/>
          <a:lstStyle>
            <a:lvl1pPr>
              <a:lnSpc>
                <a:spcPts val="2200"/>
              </a:lnSpc>
              <a:spcBef>
                <a:spcPts val="600"/>
              </a:spcBef>
              <a:defRPr>
                <a:solidFill>
                  <a:schemeClr val="accent2"/>
                </a:solidFill>
              </a:defRPr>
            </a:lvl1pPr>
            <a:lvl2pPr marL="298677" indent="-293914">
              <a:lnSpc>
                <a:spcPts val="2200"/>
              </a:lnSpc>
              <a:spcBef>
                <a:spcPts val="600"/>
              </a:spcBef>
              <a:buChar char="▪"/>
              <a:defRPr>
                <a:solidFill>
                  <a:schemeClr val="accent2"/>
                </a:solidFill>
              </a:defRPr>
            </a:lvl2pPr>
            <a:lvl3pPr marL="569119" indent="-335757">
              <a:lnSpc>
                <a:spcPts val="2200"/>
              </a:lnSpc>
              <a:spcBef>
                <a:spcPts val="600"/>
              </a:spcBef>
              <a:defRPr>
                <a:solidFill>
                  <a:schemeClr val="accent2"/>
                </a:solidFill>
              </a:defRPr>
            </a:lvl3pPr>
            <a:lvl4pPr marL="839066" indent="-381866">
              <a:lnSpc>
                <a:spcPts val="2200"/>
              </a:lnSpc>
              <a:spcBef>
                <a:spcPts val="600"/>
              </a:spcBef>
              <a:buChar char="‒"/>
              <a:defRPr>
                <a:solidFill>
                  <a:schemeClr val="accent2"/>
                </a:solidFill>
              </a:defRPr>
            </a:lvl4pPr>
            <a:lvl5pPr marL="2202872" indent="-374072">
              <a:lnSpc>
                <a:spcPts val="2200"/>
              </a:lnSpc>
              <a:spcBef>
                <a:spcPts val="600"/>
              </a:spcBef>
              <a:defRPr>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sp>
        <p:nvSpPr>
          <p:cNvPr id="951" name="Rectangle"/>
          <p:cNvSpPr>
            <a:spLocks noGrp="1"/>
          </p:cNvSpPr>
          <p:nvPr>
            <p:ph type="body" sz="quarter" idx="13"/>
          </p:nvPr>
        </p:nvSpPr>
        <p:spPr>
          <a:xfrm>
            <a:off x="8217852" y="1423336"/>
            <a:ext cx="3566160" cy="412364"/>
          </a:xfrm>
          <a:prstGeom prst="rect">
            <a:avLst/>
          </a:prstGeom>
        </p:spPr>
        <p:txBody>
          <a:bodyPr anchor="ctr"/>
          <a:lstStyle/>
          <a:p>
            <a:pPr>
              <a:lnSpc>
                <a:spcPts val="2200"/>
              </a:lnSpc>
              <a:spcBef>
                <a:spcPts val="600"/>
              </a:spcBef>
              <a:defRPr>
                <a:solidFill>
                  <a:schemeClr val="accent2"/>
                </a:solidFill>
              </a:defRPr>
            </a:pPr>
            <a:endParaRPr/>
          </a:p>
        </p:txBody>
      </p:sp>
      <p:sp>
        <p:nvSpPr>
          <p:cNvPr id="952" name="Rectangle"/>
          <p:cNvSpPr>
            <a:spLocks noGrp="1"/>
          </p:cNvSpPr>
          <p:nvPr>
            <p:ph type="body" sz="quarter" idx="14"/>
          </p:nvPr>
        </p:nvSpPr>
        <p:spPr>
          <a:xfrm>
            <a:off x="4322171" y="1423336"/>
            <a:ext cx="3566160" cy="412364"/>
          </a:xfrm>
          <a:prstGeom prst="rect">
            <a:avLst/>
          </a:prstGeom>
        </p:spPr>
        <p:txBody>
          <a:bodyPr anchor="ctr"/>
          <a:lstStyle/>
          <a:p>
            <a:pPr>
              <a:lnSpc>
                <a:spcPts val="2200"/>
              </a:lnSpc>
              <a:spcBef>
                <a:spcPts val="600"/>
              </a:spcBef>
              <a:defRPr>
                <a:solidFill>
                  <a:schemeClr val="accent2"/>
                </a:solidFill>
              </a:defRPr>
            </a:pPr>
            <a:endParaRPr/>
          </a:p>
        </p:txBody>
      </p:sp>
      <p:sp>
        <p:nvSpPr>
          <p:cNvPr id="953" name="Rectangle"/>
          <p:cNvSpPr>
            <a:spLocks noGrp="1"/>
          </p:cNvSpPr>
          <p:nvPr>
            <p:ph type="body" sz="quarter" idx="15"/>
          </p:nvPr>
        </p:nvSpPr>
        <p:spPr>
          <a:xfrm>
            <a:off x="407987" y="4231995"/>
            <a:ext cx="11376026" cy="412364"/>
          </a:xfrm>
          <a:prstGeom prst="rect">
            <a:avLst/>
          </a:prstGeom>
        </p:spPr>
        <p:txBody>
          <a:bodyPr anchor="ctr"/>
          <a:lstStyle/>
          <a:p>
            <a:pPr>
              <a:lnSpc>
                <a:spcPts val="2200"/>
              </a:lnSpc>
              <a:spcBef>
                <a:spcPts val="600"/>
              </a:spcBef>
              <a:defRPr>
                <a:solidFill>
                  <a:schemeClr val="accent4"/>
                </a:solidFill>
              </a:defRPr>
            </a:pPr>
            <a:endParaRPr/>
          </a:p>
        </p:txBody>
      </p:sp>
      <p:sp>
        <p:nvSpPr>
          <p:cNvPr id="954" name="Rectangle"/>
          <p:cNvSpPr>
            <a:spLocks noGrp="1"/>
          </p:cNvSpPr>
          <p:nvPr>
            <p:ph type="body" sz="quarter" idx="16"/>
          </p:nvPr>
        </p:nvSpPr>
        <p:spPr>
          <a:xfrm>
            <a:off x="426487" y="1866555"/>
            <a:ext cx="3566161" cy="1994494"/>
          </a:xfrm>
          <a:prstGeom prst="rect">
            <a:avLst/>
          </a:prstGeom>
        </p:spPr>
        <p:txBody>
          <a:bodyPr/>
          <a:lstStyle/>
          <a:p>
            <a:pPr>
              <a:lnSpc>
                <a:spcPts val="1600"/>
              </a:lnSpc>
              <a:spcBef>
                <a:spcPts val="600"/>
              </a:spcBef>
              <a:defRPr sz="1400"/>
            </a:pPr>
            <a:endParaRPr/>
          </a:p>
        </p:txBody>
      </p:sp>
      <p:sp>
        <p:nvSpPr>
          <p:cNvPr id="955"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95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957"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95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959"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960" name="Rectangle"/>
          <p:cNvSpPr>
            <a:spLocks noGrp="1"/>
          </p:cNvSpPr>
          <p:nvPr>
            <p:ph type="body" sz="quarter" idx="17"/>
          </p:nvPr>
        </p:nvSpPr>
        <p:spPr>
          <a:xfrm>
            <a:off x="4322171" y="1866555"/>
            <a:ext cx="3566160" cy="1994494"/>
          </a:xfrm>
          <a:prstGeom prst="rect">
            <a:avLst/>
          </a:prstGeom>
        </p:spPr>
        <p:txBody>
          <a:bodyPr/>
          <a:lstStyle/>
          <a:p>
            <a:pPr>
              <a:lnSpc>
                <a:spcPts val="1600"/>
              </a:lnSpc>
              <a:spcBef>
                <a:spcPts val="600"/>
              </a:spcBef>
              <a:defRPr sz="1400"/>
            </a:pPr>
            <a:endParaRPr/>
          </a:p>
        </p:txBody>
      </p:sp>
      <p:sp>
        <p:nvSpPr>
          <p:cNvPr id="961" name="Rectangle"/>
          <p:cNvSpPr>
            <a:spLocks noGrp="1"/>
          </p:cNvSpPr>
          <p:nvPr>
            <p:ph type="body" sz="quarter" idx="18"/>
          </p:nvPr>
        </p:nvSpPr>
        <p:spPr>
          <a:xfrm>
            <a:off x="8217852" y="1866555"/>
            <a:ext cx="3566160" cy="1994494"/>
          </a:xfrm>
          <a:prstGeom prst="rect">
            <a:avLst/>
          </a:prstGeom>
        </p:spPr>
        <p:txBody>
          <a:bodyPr/>
          <a:lstStyle/>
          <a:p>
            <a:pPr>
              <a:lnSpc>
                <a:spcPts val="1600"/>
              </a:lnSpc>
              <a:spcBef>
                <a:spcPts val="600"/>
              </a:spcBef>
              <a:defRPr sz="1400"/>
            </a:pPr>
            <a:endParaRPr/>
          </a:p>
        </p:txBody>
      </p:sp>
      <p:sp>
        <p:nvSpPr>
          <p:cNvPr id="962" name="Rectangle"/>
          <p:cNvSpPr>
            <a:spLocks noGrp="1"/>
          </p:cNvSpPr>
          <p:nvPr>
            <p:ph type="body" sz="half" idx="19"/>
          </p:nvPr>
        </p:nvSpPr>
        <p:spPr>
          <a:xfrm>
            <a:off x="426486" y="4674187"/>
            <a:ext cx="11357527" cy="1799211"/>
          </a:xfrm>
          <a:prstGeom prst="rect">
            <a:avLst/>
          </a:prstGeom>
        </p:spPr>
        <p:txBody>
          <a:bodyPr/>
          <a:lstStyle/>
          <a:p>
            <a:pPr>
              <a:lnSpc>
                <a:spcPts val="1600"/>
              </a:lnSpc>
              <a:spcBef>
                <a:spcPts val="600"/>
              </a:spcBef>
              <a:defRPr sz="1400"/>
            </a:pPr>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3 Topics with icons">
    <p:spTree>
      <p:nvGrpSpPr>
        <p:cNvPr id="1" name=""/>
        <p:cNvGrpSpPr/>
        <p:nvPr/>
      </p:nvGrpSpPr>
      <p:grpSpPr>
        <a:xfrm>
          <a:off x="0" y="0"/>
          <a:ext cx="0" cy="0"/>
          <a:chOff x="0" y="0"/>
          <a:chExt cx="0" cy="0"/>
        </a:xfrm>
      </p:grpSpPr>
      <p:pic>
        <p:nvPicPr>
          <p:cNvPr id="969"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972" name="Group"/>
          <p:cNvGrpSpPr/>
          <p:nvPr/>
        </p:nvGrpSpPr>
        <p:grpSpPr>
          <a:xfrm>
            <a:off x="12496800" y="1590548"/>
            <a:ext cx="595071" cy="621323"/>
            <a:chOff x="0" y="0"/>
            <a:chExt cx="595069" cy="621322"/>
          </a:xfrm>
        </p:grpSpPr>
        <p:sp>
          <p:nvSpPr>
            <p:cNvPr id="970"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71"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975" name="Group"/>
          <p:cNvGrpSpPr/>
          <p:nvPr/>
        </p:nvGrpSpPr>
        <p:grpSpPr>
          <a:xfrm>
            <a:off x="13091870" y="1590548"/>
            <a:ext cx="595071" cy="621323"/>
            <a:chOff x="0" y="0"/>
            <a:chExt cx="595069" cy="621322"/>
          </a:xfrm>
        </p:grpSpPr>
        <p:sp>
          <p:nvSpPr>
            <p:cNvPr id="973"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74"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978" name="Group"/>
          <p:cNvGrpSpPr/>
          <p:nvPr/>
        </p:nvGrpSpPr>
        <p:grpSpPr>
          <a:xfrm>
            <a:off x="13686941" y="1590548"/>
            <a:ext cx="595071" cy="621323"/>
            <a:chOff x="0" y="0"/>
            <a:chExt cx="595069" cy="621322"/>
          </a:xfrm>
        </p:grpSpPr>
        <p:sp>
          <p:nvSpPr>
            <p:cNvPr id="976"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77"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981" name="Group"/>
          <p:cNvGrpSpPr/>
          <p:nvPr/>
        </p:nvGrpSpPr>
        <p:grpSpPr>
          <a:xfrm>
            <a:off x="14282010" y="1590548"/>
            <a:ext cx="595071" cy="621323"/>
            <a:chOff x="0" y="0"/>
            <a:chExt cx="595069" cy="621322"/>
          </a:xfrm>
        </p:grpSpPr>
        <p:sp>
          <p:nvSpPr>
            <p:cNvPr id="979"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80"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984" name="Group"/>
          <p:cNvGrpSpPr/>
          <p:nvPr/>
        </p:nvGrpSpPr>
        <p:grpSpPr>
          <a:xfrm>
            <a:off x="14877081" y="1590548"/>
            <a:ext cx="595071" cy="621323"/>
            <a:chOff x="0" y="0"/>
            <a:chExt cx="595069" cy="621322"/>
          </a:xfrm>
        </p:grpSpPr>
        <p:sp>
          <p:nvSpPr>
            <p:cNvPr id="982"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83"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987" name="Group"/>
          <p:cNvGrpSpPr/>
          <p:nvPr/>
        </p:nvGrpSpPr>
        <p:grpSpPr>
          <a:xfrm>
            <a:off x="12496800" y="2468607"/>
            <a:ext cx="595071" cy="621324"/>
            <a:chOff x="0" y="0"/>
            <a:chExt cx="595069" cy="621322"/>
          </a:xfrm>
        </p:grpSpPr>
        <p:sp>
          <p:nvSpPr>
            <p:cNvPr id="985"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86"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990" name="Group"/>
          <p:cNvGrpSpPr/>
          <p:nvPr/>
        </p:nvGrpSpPr>
        <p:grpSpPr>
          <a:xfrm>
            <a:off x="13091870" y="2468607"/>
            <a:ext cx="595071" cy="621324"/>
            <a:chOff x="0" y="0"/>
            <a:chExt cx="595069" cy="621322"/>
          </a:xfrm>
        </p:grpSpPr>
        <p:sp>
          <p:nvSpPr>
            <p:cNvPr id="988"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89"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993" name="Group"/>
          <p:cNvGrpSpPr/>
          <p:nvPr/>
        </p:nvGrpSpPr>
        <p:grpSpPr>
          <a:xfrm>
            <a:off x="13686941" y="2468607"/>
            <a:ext cx="595071" cy="621324"/>
            <a:chOff x="0" y="0"/>
            <a:chExt cx="595069" cy="621322"/>
          </a:xfrm>
        </p:grpSpPr>
        <p:sp>
          <p:nvSpPr>
            <p:cNvPr id="991"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92"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996" name="Group"/>
          <p:cNvGrpSpPr/>
          <p:nvPr/>
        </p:nvGrpSpPr>
        <p:grpSpPr>
          <a:xfrm>
            <a:off x="14282010" y="2468607"/>
            <a:ext cx="595071" cy="621324"/>
            <a:chOff x="0" y="0"/>
            <a:chExt cx="595069" cy="621322"/>
          </a:xfrm>
        </p:grpSpPr>
        <p:sp>
          <p:nvSpPr>
            <p:cNvPr id="994"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95"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999" name="Group"/>
          <p:cNvGrpSpPr/>
          <p:nvPr/>
        </p:nvGrpSpPr>
        <p:grpSpPr>
          <a:xfrm>
            <a:off x="14877081" y="2468607"/>
            <a:ext cx="595071" cy="621324"/>
            <a:chOff x="0" y="0"/>
            <a:chExt cx="595069" cy="621322"/>
          </a:xfrm>
        </p:grpSpPr>
        <p:sp>
          <p:nvSpPr>
            <p:cNvPr id="997"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98"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002" name="Group"/>
          <p:cNvGrpSpPr/>
          <p:nvPr/>
        </p:nvGrpSpPr>
        <p:grpSpPr>
          <a:xfrm>
            <a:off x="13686941" y="3089930"/>
            <a:ext cx="595071" cy="621323"/>
            <a:chOff x="0" y="0"/>
            <a:chExt cx="595069" cy="621322"/>
          </a:xfrm>
        </p:grpSpPr>
        <p:sp>
          <p:nvSpPr>
            <p:cNvPr id="1000"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01"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005" name="Group"/>
          <p:cNvGrpSpPr/>
          <p:nvPr/>
        </p:nvGrpSpPr>
        <p:grpSpPr>
          <a:xfrm>
            <a:off x="14877081" y="3089930"/>
            <a:ext cx="595071" cy="621323"/>
            <a:chOff x="0" y="0"/>
            <a:chExt cx="595069" cy="621322"/>
          </a:xfrm>
        </p:grpSpPr>
        <p:sp>
          <p:nvSpPr>
            <p:cNvPr id="1003"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04"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008" name="Group"/>
          <p:cNvGrpSpPr/>
          <p:nvPr/>
        </p:nvGrpSpPr>
        <p:grpSpPr>
          <a:xfrm>
            <a:off x="14877081" y="4948916"/>
            <a:ext cx="595071" cy="621324"/>
            <a:chOff x="0" y="0"/>
            <a:chExt cx="595069" cy="621322"/>
          </a:xfrm>
        </p:grpSpPr>
        <p:sp>
          <p:nvSpPr>
            <p:cNvPr id="1006"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07"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011" name="Group"/>
          <p:cNvGrpSpPr/>
          <p:nvPr/>
        </p:nvGrpSpPr>
        <p:grpSpPr>
          <a:xfrm>
            <a:off x="14877081" y="4330084"/>
            <a:ext cx="595071" cy="621324"/>
            <a:chOff x="0" y="0"/>
            <a:chExt cx="595069" cy="621322"/>
          </a:xfrm>
        </p:grpSpPr>
        <p:sp>
          <p:nvSpPr>
            <p:cNvPr id="1009"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10"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014" name="Group"/>
          <p:cNvGrpSpPr/>
          <p:nvPr/>
        </p:nvGrpSpPr>
        <p:grpSpPr>
          <a:xfrm>
            <a:off x="14877081" y="3711252"/>
            <a:ext cx="595071" cy="621324"/>
            <a:chOff x="0" y="0"/>
            <a:chExt cx="595069" cy="621322"/>
          </a:xfrm>
        </p:grpSpPr>
        <p:sp>
          <p:nvSpPr>
            <p:cNvPr id="1012"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13"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017" name="Group"/>
          <p:cNvGrpSpPr/>
          <p:nvPr/>
        </p:nvGrpSpPr>
        <p:grpSpPr>
          <a:xfrm>
            <a:off x="14282010" y="3089930"/>
            <a:ext cx="595071" cy="621323"/>
            <a:chOff x="0" y="0"/>
            <a:chExt cx="595069" cy="621322"/>
          </a:xfrm>
        </p:grpSpPr>
        <p:sp>
          <p:nvSpPr>
            <p:cNvPr id="1015"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16"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020" name="Group"/>
          <p:cNvGrpSpPr/>
          <p:nvPr/>
        </p:nvGrpSpPr>
        <p:grpSpPr>
          <a:xfrm>
            <a:off x="14282010" y="3711252"/>
            <a:ext cx="595071" cy="621324"/>
            <a:chOff x="0" y="0"/>
            <a:chExt cx="595069" cy="621322"/>
          </a:xfrm>
        </p:grpSpPr>
        <p:sp>
          <p:nvSpPr>
            <p:cNvPr id="1018"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19"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023" name="Group"/>
          <p:cNvGrpSpPr/>
          <p:nvPr/>
        </p:nvGrpSpPr>
        <p:grpSpPr>
          <a:xfrm>
            <a:off x="14282010" y="4330084"/>
            <a:ext cx="595071" cy="621324"/>
            <a:chOff x="0" y="0"/>
            <a:chExt cx="595069" cy="621322"/>
          </a:xfrm>
        </p:grpSpPr>
        <p:sp>
          <p:nvSpPr>
            <p:cNvPr id="1021"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22"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024"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025"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026"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029" name="Group"/>
          <p:cNvGrpSpPr/>
          <p:nvPr/>
        </p:nvGrpSpPr>
        <p:grpSpPr>
          <a:xfrm>
            <a:off x="13686941" y="3711252"/>
            <a:ext cx="595071" cy="621324"/>
            <a:chOff x="0" y="0"/>
            <a:chExt cx="595069" cy="621322"/>
          </a:xfrm>
        </p:grpSpPr>
        <p:sp>
          <p:nvSpPr>
            <p:cNvPr id="1027"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28"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030"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031" name="Body Level One…"/>
          <p:cNvSpPr txBox="1">
            <a:spLocks noGrp="1"/>
          </p:cNvSpPr>
          <p:nvPr>
            <p:ph type="body" sz="quarter" idx="1"/>
          </p:nvPr>
        </p:nvSpPr>
        <p:spPr>
          <a:xfrm>
            <a:off x="1992759" y="1556792"/>
            <a:ext cx="9791254" cy="1368153"/>
          </a:xfrm>
          <a:prstGeom prst="rect">
            <a:avLst/>
          </a:prstGeom>
        </p:spPr>
        <p:txBody>
          <a:bodyPr anchor="ctr"/>
          <a:lstStyle>
            <a:lvl1pPr>
              <a:lnSpc>
                <a:spcPts val="2200"/>
              </a:lnSpc>
              <a:spcBef>
                <a:spcPts val="600"/>
              </a:spcBef>
            </a:lvl1pPr>
            <a:lvl2pPr marL="260151" indent="-255389">
              <a:lnSpc>
                <a:spcPts val="2200"/>
              </a:lnSpc>
              <a:spcBef>
                <a:spcPts val="600"/>
              </a:spcBef>
              <a:buChar char="▪"/>
            </a:lvl2pPr>
            <a:lvl3pPr marL="529771" indent="-297996">
              <a:lnSpc>
                <a:spcPts val="2200"/>
              </a:lnSpc>
              <a:spcBef>
                <a:spcPts val="600"/>
              </a:spcBef>
            </a:lvl3pPr>
            <a:lvl4pPr marL="792162" indent="-328612">
              <a:lnSpc>
                <a:spcPts val="2200"/>
              </a:lnSpc>
              <a:spcBef>
                <a:spcPts val="600"/>
              </a:spcBef>
              <a:buChar char="‒"/>
            </a:lvl4pPr>
            <a:lvl5pPr>
              <a:lnSpc>
                <a:spcPts val="2200"/>
              </a:lnSpc>
              <a:spcBef>
                <a:spcPts val="600"/>
              </a:spcBef>
            </a:lvl5pPr>
          </a:lstStyle>
          <a:p>
            <a:r>
              <a:t>Body Level One</a:t>
            </a:r>
          </a:p>
          <a:p>
            <a:pPr lvl="1"/>
            <a:r>
              <a:t>Body Level Two</a:t>
            </a:r>
          </a:p>
          <a:p>
            <a:pPr lvl="2"/>
            <a:r>
              <a:t>Body Level Three</a:t>
            </a:r>
          </a:p>
          <a:p>
            <a:pPr lvl="3"/>
            <a:r>
              <a:t>Body Level Four</a:t>
            </a:r>
          </a:p>
          <a:p>
            <a:pPr lvl="4"/>
            <a:r>
              <a:t>Body Level Five</a:t>
            </a:r>
          </a:p>
        </p:txBody>
      </p:sp>
      <p:sp>
        <p:nvSpPr>
          <p:cNvPr id="1032" name="Rectangle"/>
          <p:cNvSpPr>
            <a:spLocks noGrp="1"/>
          </p:cNvSpPr>
          <p:nvPr>
            <p:ph type="body" sz="quarter" idx="13"/>
          </p:nvPr>
        </p:nvSpPr>
        <p:spPr>
          <a:xfrm>
            <a:off x="1992759" y="3320915"/>
            <a:ext cx="9791255" cy="1368152"/>
          </a:xfrm>
          <a:prstGeom prst="rect">
            <a:avLst/>
          </a:prstGeom>
        </p:spPr>
        <p:txBody>
          <a:bodyPr anchor="ctr"/>
          <a:lstStyle/>
          <a:p>
            <a:pPr>
              <a:lnSpc>
                <a:spcPts val="2200"/>
              </a:lnSpc>
              <a:spcBef>
                <a:spcPts val="600"/>
              </a:spcBef>
            </a:pPr>
            <a:endParaRPr/>
          </a:p>
        </p:txBody>
      </p:sp>
      <p:sp>
        <p:nvSpPr>
          <p:cNvPr id="1033" name="Rectangle"/>
          <p:cNvSpPr>
            <a:spLocks noGrp="1"/>
          </p:cNvSpPr>
          <p:nvPr>
            <p:ph type="body" sz="quarter" idx="14"/>
          </p:nvPr>
        </p:nvSpPr>
        <p:spPr>
          <a:xfrm>
            <a:off x="1992759" y="5085036"/>
            <a:ext cx="9791255" cy="1368152"/>
          </a:xfrm>
          <a:prstGeom prst="rect">
            <a:avLst/>
          </a:prstGeom>
        </p:spPr>
        <p:txBody>
          <a:bodyPr anchor="ctr"/>
          <a:lstStyle/>
          <a:p>
            <a:pPr>
              <a:lnSpc>
                <a:spcPts val="2200"/>
              </a:lnSpc>
              <a:spcBef>
                <a:spcPts val="600"/>
              </a:spcBef>
            </a:pPr>
            <a:endParaRPr/>
          </a:p>
        </p:txBody>
      </p:sp>
      <p:sp>
        <p:nvSpPr>
          <p:cNvPr id="1034"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03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036"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03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grpSp>
        <p:nvGrpSpPr>
          <p:cNvPr id="1043" name="Group"/>
          <p:cNvGrpSpPr/>
          <p:nvPr/>
        </p:nvGrpSpPr>
        <p:grpSpPr>
          <a:xfrm>
            <a:off x="452269" y="3559319"/>
            <a:ext cx="1128027" cy="1068875"/>
            <a:chOff x="0" y="0"/>
            <a:chExt cx="1128026" cy="1068874"/>
          </a:xfrm>
        </p:grpSpPr>
        <p:sp>
          <p:nvSpPr>
            <p:cNvPr id="1038" name="Shape"/>
            <p:cNvSpPr/>
            <p:nvPr/>
          </p:nvSpPr>
          <p:spPr>
            <a:xfrm>
              <a:off x="0" y="-1"/>
              <a:ext cx="1128027" cy="1068876"/>
            </a:xfrm>
            <a:custGeom>
              <a:avLst/>
              <a:gdLst/>
              <a:ahLst/>
              <a:cxnLst>
                <a:cxn ang="0">
                  <a:pos x="wd2" y="hd2"/>
                </a:cxn>
                <a:cxn ang="5400000">
                  <a:pos x="wd2" y="hd2"/>
                </a:cxn>
                <a:cxn ang="10800000">
                  <a:pos x="wd2" y="hd2"/>
                </a:cxn>
                <a:cxn ang="16200000">
                  <a:pos x="wd2" y="hd2"/>
                </a:cxn>
              </a:cxnLst>
              <a:rect l="0" t="0" r="r" b="b"/>
              <a:pathLst>
                <a:path w="18947" h="19213" extrusionOk="0">
                  <a:moveTo>
                    <a:pt x="1828" y="15606"/>
                  </a:moveTo>
                  <a:cubicBezTo>
                    <a:pt x="-1269" y="11273"/>
                    <a:pt x="-338" y="5142"/>
                    <a:pt x="3913" y="1935"/>
                  </a:cubicBezTo>
                  <a:cubicBezTo>
                    <a:pt x="8165" y="-1293"/>
                    <a:pt x="14116" y="-383"/>
                    <a:pt x="17234" y="3928"/>
                  </a:cubicBezTo>
                  <a:cubicBezTo>
                    <a:pt x="20331" y="8261"/>
                    <a:pt x="19056" y="13872"/>
                    <a:pt x="14804" y="17079"/>
                  </a:cubicBezTo>
                  <a:cubicBezTo>
                    <a:pt x="10553" y="20307"/>
                    <a:pt x="4946" y="19917"/>
                    <a:pt x="1828" y="15606"/>
                  </a:cubicBezTo>
                </a:path>
              </a:pathLst>
            </a:custGeom>
            <a:solidFill>
              <a:srgbClr val="870863"/>
            </a:solidFill>
            <a:ln w="12700" cap="flat">
              <a:noFill/>
              <a:miter lim="400000"/>
            </a:ln>
            <a:effectLst/>
          </p:spPr>
          <p:txBody>
            <a:bodyPr wrap="square" lIns="45719" tIns="45719" rIns="45719" bIns="45719" numCol="1" anchor="t">
              <a:noAutofit/>
            </a:bodyPr>
            <a:lstStyle/>
            <a:p>
              <a:endParaRPr/>
            </a:p>
          </p:txBody>
        </p:sp>
        <p:sp>
          <p:nvSpPr>
            <p:cNvPr id="1039" name="Shape"/>
            <p:cNvSpPr/>
            <p:nvPr/>
          </p:nvSpPr>
          <p:spPr>
            <a:xfrm>
              <a:off x="310848" y="249273"/>
              <a:ext cx="194408" cy="207397"/>
            </a:xfrm>
            <a:custGeom>
              <a:avLst/>
              <a:gdLst/>
              <a:ahLst/>
              <a:cxnLst>
                <a:cxn ang="0">
                  <a:pos x="wd2" y="hd2"/>
                </a:cxn>
                <a:cxn ang="5400000">
                  <a:pos x="wd2" y="hd2"/>
                </a:cxn>
                <a:cxn ang="10800000">
                  <a:pos x="wd2" y="hd2"/>
                </a:cxn>
                <a:cxn ang="16200000">
                  <a:pos x="wd2" y="hd2"/>
                </a:cxn>
              </a:cxnLst>
              <a:rect l="0" t="0" r="r" b="b"/>
              <a:pathLst>
                <a:path w="20042" h="19884" extrusionOk="0">
                  <a:moveTo>
                    <a:pt x="7999" y="19700"/>
                  </a:moveTo>
                  <a:cubicBezTo>
                    <a:pt x="2413" y="18661"/>
                    <a:pt x="-815" y="13579"/>
                    <a:pt x="178" y="8150"/>
                  </a:cubicBezTo>
                  <a:cubicBezTo>
                    <a:pt x="1047" y="2721"/>
                    <a:pt x="5764" y="-860"/>
                    <a:pt x="11351" y="180"/>
                  </a:cubicBezTo>
                  <a:cubicBezTo>
                    <a:pt x="17061" y="1219"/>
                    <a:pt x="20785" y="6417"/>
                    <a:pt x="19916" y="11846"/>
                  </a:cubicBezTo>
                  <a:cubicBezTo>
                    <a:pt x="18923" y="17275"/>
                    <a:pt x="13585" y="20740"/>
                    <a:pt x="7999" y="19700"/>
                  </a:cubicBezTo>
                </a:path>
              </a:pathLst>
            </a:custGeom>
            <a:solidFill>
              <a:schemeClr val="accent4"/>
            </a:solidFill>
            <a:ln w="12700" cap="flat">
              <a:noFill/>
              <a:miter lim="400000"/>
            </a:ln>
            <a:effectLst/>
          </p:spPr>
          <p:txBody>
            <a:bodyPr wrap="square" lIns="45719" tIns="45719" rIns="45719" bIns="45719" numCol="1" anchor="t">
              <a:noAutofit/>
            </a:bodyPr>
            <a:lstStyle/>
            <a:p>
              <a:endParaRPr/>
            </a:p>
          </p:txBody>
        </p:sp>
        <p:sp>
          <p:nvSpPr>
            <p:cNvPr id="1040" name="Shape"/>
            <p:cNvSpPr/>
            <p:nvPr/>
          </p:nvSpPr>
          <p:spPr>
            <a:xfrm>
              <a:off x="230624" y="505128"/>
              <a:ext cx="362496" cy="206145"/>
            </a:xfrm>
            <a:custGeom>
              <a:avLst/>
              <a:gdLst/>
              <a:ahLst/>
              <a:cxnLst>
                <a:cxn ang="0">
                  <a:pos x="wd2" y="hd2"/>
                </a:cxn>
                <a:cxn ang="5400000">
                  <a:pos x="wd2" y="hd2"/>
                </a:cxn>
                <a:cxn ang="10800000">
                  <a:pos x="wd2" y="hd2"/>
                </a:cxn>
                <a:cxn ang="16200000">
                  <a:pos x="wd2" y="hd2"/>
                </a:cxn>
              </a:cxnLst>
              <a:rect l="0" t="0" r="r" b="b"/>
              <a:pathLst>
                <a:path w="21166" h="18199" extrusionOk="0">
                  <a:moveTo>
                    <a:pt x="3014" y="17467"/>
                  </a:moveTo>
                  <a:cubicBezTo>
                    <a:pt x="903" y="16934"/>
                    <a:pt x="-434" y="13849"/>
                    <a:pt x="129" y="10657"/>
                  </a:cubicBezTo>
                  <a:cubicBezTo>
                    <a:pt x="1255" y="4272"/>
                    <a:pt x="5546" y="-1899"/>
                    <a:pt x="13075" y="548"/>
                  </a:cubicBezTo>
                  <a:cubicBezTo>
                    <a:pt x="16874" y="1825"/>
                    <a:pt x="20040" y="6507"/>
                    <a:pt x="20885" y="12466"/>
                  </a:cubicBezTo>
                  <a:cubicBezTo>
                    <a:pt x="21096" y="13849"/>
                    <a:pt x="21166" y="15126"/>
                    <a:pt x="21166" y="16402"/>
                  </a:cubicBezTo>
                  <a:cubicBezTo>
                    <a:pt x="16171" y="16083"/>
                    <a:pt x="11386" y="19701"/>
                    <a:pt x="3014" y="17467"/>
                  </a:cubicBezTo>
                </a:path>
              </a:pathLst>
            </a:custGeom>
            <a:solidFill>
              <a:schemeClr val="accent4"/>
            </a:solidFill>
            <a:ln w="12700" cap="flat">
              <a:noFill/>
              <a:miter lim="400000"/>
            </a:ln>
            <a:effectLst/>
          </p:spPr>
          <p:txBody>
            <a:bodyPr wrap="square" lIns="45719" tIns="45719" rIns="45719" bIns="45719" numCol="1" anchor="t">
              <a:noAutofit/>
            </a:bodyPr>
            <a:lstStyle/>
            <a:p>
              <a:endParaRPr/>
            </a:p>
          </p:txBody>
        </p:sp>
        <p:sp>
          <p:nvSpPr>
            <p:cNvPr id="1041" name="Shape"/>
            <p:cNvSpPr/>
            <p:nvPr/>
          </p:nvSpPr>
          <p:spPr>
            <a:xfrm>
              <a:off x="563009" y="262838"/>
              <a:ext cx="233943" cy="247808"/>
            </a:xfrm>
            <a:custGeom>
              <a:avLst/>
              <a:gdLst/>
              <a:ahLst/>
              <a:cxnLst>
                <a:cxn ang="0">
                  <a:pos x="wd2" y="hd2"/>
                </a:cxn>
                <a:cxn ang="5400000">
                  <a:pos x="wd2" y="hd2"/>
                </a:cxn>
                <a:cxn ang="10800000">
                  <a:pos x="wd2" y="hd2"/>
                </a:cxn>
                <a:cxn ang="16200000">
                  <a:pos x="wd2" y="hd2"/>
                </a:cxn>
              </a:cxnLst>
              <a:rect l="0" t="0" r="r" b="b"/>
              <a:pathLst>
                <a:path w="21280" h="20841" extrusionOk="0">
                  <a:moveTo>
                    <a:pt x="11301" y="20815"/>
                  </a:moveTo>
                  <a:cubicBezTo>
                    <a:pt x="17331" y="20410"/>
                    <a:pt x="21388" y="15441"/>
                    <a:pt x="21278" y="9762"/>
                  </a:cubicBezTo>
                  <a:cubicBezTo>
                    <a:pt x="21059" y="3982"/>
                    <a:pt x="16673" y="-379"/>
                    <a:pt x="10643" y="27"/>
                  </a:cubicBezTo>
                  <a:cubicBezTo>
                    <a:pt x="4612" y="432"/>
                    <a:pt x="-212" y="5401"/>
                    <a:pt x="7" y="11080"/>
                  </a:cubicBezTo>
                  <a:cubicBezTo>
                    <a:pt x="117" y="16860"/>
                    <a:pt x="5270" y="21221"/>
                    <a:pt x="11301" y="20815"/>
                  </a:cubicBezTo>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42" name="Shape"/>
            <p:cNvSpPr/>
            <p:nvPr/>
          </p:nvSpPr>
          <p:spPr>
            <a:xfrm>
              <a:off x="457034" y="569430"/>
              <a:ext cx="431896" cy="246646"/>
            </a:xfrm>
            <a:custGeom>
              <a:avLst/>
              <a:gdLst/>
              <a:ahLst/>
              <a:cxnLst>
                <a:cxn ang="0">
                  <a:pos x="wd2" y="hd2"/>
                </a:cxn>
                <a:cxn ang="5400000">
                  <a:pos x="wd2" y="hd2"/>
                </a:cxn>
                <a:cxn ang="10800000">
                  <a:pos x="wd2" y="hd2"/>
                </a:cxn>
                <a:cxn ang="16200000">
                  <a:pos x="wd2" y="hd2"/>
                </a:cxn>
              </a:cxnLst>
              <a:rect l="0" t="0" r="r" b="b"/>
              <a:pathLst>
                <a:path w="20998" h="18275" extrusionOk="0">
                  <a:moveTo>
                    <a:pt x="16" y="16591"/>
                  </a:moveTo>
                  <a:cubicBezTo>
                    <a:pt x="-43" y="15341"/>
                    <a:pt x="74" y="14003"/>
                    <a:pt x="250" y="12575"/>
                  </a:cubicBezTo>
                  <a:cubicBezTo>
                    <a:pt x="1128" y="6594"/>
                    <a:pt x="4172" y="1864"/>
                    <a:pt x="7977" y="614"/>
                  </a:cubicBezTo>
                  <a:cubicBezTo>
                    <a:pt x="15177" y="-1885"/>
                    <a:pt x="19450" y="3649"/>
                    <a:pt x="20796" y="9808"/>
                  </a:cubicBezTo>
                  <a:cubicBezTo>
                    <a:pt x="21557" y="13289"/>
                    <a:pt x="20094" y="17037"/>
                    <a:pt x="17752" y="17573"/>
                  </a:cubicBezTo>
                  <a:cubicBezTo>
                    <a:pt x="9616" y="19715"/>
                    <a:pt x="4933" y="16234"/>
                    <a:pt x="16" y="16591"/>
                  </a:cubicBezTo>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049" name="Group"/>
          <p:cNvGrpSpPr/>
          <p:nvPr/>
        </p:nvGrpSpPr>
        <p:grpSpPr>
          <a:xfrm>
            <a:off x="451878" y="1714296"/>
            <a:ext cx="1122126" cy="1064463"/>
            <a:chOff x="0" y="0"/>
            <a:chExt cx="1122124" cy="1064462"/>
          </a:xfrm>
        </p:grpSpPr>
        <p:sp>
          <p:nvSpPr>
            <p:cNvPr id="1044" name="Shape"/>
            <p:cNvSpPr/>
            <p:nvPr/>
          </p:nvSpPr>
          <p:spPr>
            <a:xfrm>
              <a:off x="0" y="-1"/>
              <a:ext cx="1122125" cy="1064464"/>
            </a:xfrm>
            <a:custGeom>
              <a:avLst/>
              <a:gdLst/>
              <a:ahLst/>
              <a:cxnLst>
                <a:cxn ang="0">
                  <a:pos x="wd2" y="hd2"/>
                </a:cxn>
                <a:cxn ang="5400000">
                  <a:pos x="wd2" y="hd2"/>
                </a:cxn>
                <a:cxn ang="10800000">
                  <a:pos x="wd2" y="hd2"/>
                </a:cxn>
                <a:cxn ang="16200000">
                  <a:pos x="wd2" y="hd2"/>
                </a:cxn>
              </a:cxnLst>
              <a:rect l="0" t="0" r="r" b="b"/>
              <a:pathLst>
                <a:path w="18947" h="19226" extrusionOk="0">
                  <a:moveTo>
                    <a:pt x="1832" y="15597"/>
                  </a:moveTo>
                  <a:cubicBezTo>
                    <a:pt x="-1269" y="11267"/>
                    <a:pt x="-340" y="5141"/>
                    <a:pt x="3914" y="1934"/>
                  </a:cubicBezTo>
                  <a:cubicBezTo>
                    <a:pt x="8153" y="-1289"/>
                    <a:pt x="14130" y="-391"/>
                    <a:pt x="17230" y="3939"/>
                  </a:cubicBezTo>
                  <a:cubicBezTo>
                    <a:pt x="20331" y="8268"/>
                    <a:pt x="19058" y="13881"/>
                    <a:pt x="14804" y="17104"/>
                  </a:cubicBezTo>
                  <a:cubicBezTo>
                    <a:pt x="10565" y="20311"/>
                    <a:pt x="4947" y="19942"/>
                    <a:pt x="1832" y="15597"/>
                  </a:cubicBezTo>
                </a:path>
              </a:pathLst>
            </a:custGeom>
            <a:solidFill>
              <a:schemeClr val="accent1"/>
            </a:solidFill>
            <a:ln w="12700" cap="flat">
              <a:noFill/>
              <a:miter lim="400000"/>
            </a:ln>
            <a:effectLst/>
          </p:spPr>
          <p:txBody>
            <a:bodyPr wrap="square" lIns="45719" tIns="45719" rIns="45719" bIns="45719" numCol="1" anchor="t">
              <a:noAutofit/>
            </a:bodyPr>
            <a:lstStyle/>
            <a:p>
              <a:endParaRPr/>
            </a:p>
          </p:txBody>
        </p:sp>
        <p:sp>
          <p:nvSpPr>
            <p:cNvPr id="1045" name="Shape"/>
            <p:cNvSpPr/>
            <p:nvPr/>
          </p:nvSpPr>
          <p:spPr>
            <a:xfrm>
              <a:off x="425325" y="224051"/>
              <a:ext cx="288928" cy="344533"/>
            </a:xfrm>
            <a:custGeom>
              <a:avLst/>
              <a:gdLst/>
              <a:ahLst/>
              <a:cxnLst>
                <a:cxn ang="0">
                  <a:pos x="wd2" y="hd2"/>
                </a:cxn>
                <a:cxn ang="5400000">
                  <a:pos x="wd2" y="hd2"/>
                </a:cxn>
                <a:cxn ang="10800000">
                  <a:pos x="wd2" y="hd2"/>
                </a:cxn>
                <a:cxn ang="16200000">
                  <a:pos x="wd2" y="hd2"/>
                </a:cxn>
              </a:cxnLst>
              <a:rect l="0" t="0" r="r" b="b"/>
              <a:pathLst>
                <a:path w="21600" h="21444" extrusionOk="0">
                  <a:moveTo>
                    <a:pt x="4704" y="21444"/>
                  </a:moveTo>
                  <a:cubicBezTo>
                    <a:pt x="66" y="21389"/>
                    <a:pt x="66" y="21389"/>
                    <a:pt x="66" y="21389"/>
                  </a:cubicBezTo>
                  <a:cubicBezTo>
                    <a:pt x="133" y="17743"/>
                    <a:pt x="0" y="9456"/>
                    <a:pt x="0" y="9346"/>
                  </a:cubicBezTo>
                  <a:cubicBezTo>
                    <a:pt x="0" y="7578"/>
                    <a:pt x="0" y="2219"/>
                    <a:pt x="6294" y="562"/>
                  </a:cubicBezTo>
                  <a:cubicBezTo>
                    <a:pt x="8746" y="-101"/>
                    <a:pt x="11661" y="-156"/>
                    <a:pt x="14775" y="286"/>
                  </a:cubicBezTo>
                  <a:cubicBezTo>
                    <a:pt x="19148" y="949"/>
                    <a:pt x="21600" y="4098"/>
                    <a:pt x="21600" y="8904"/>
                  </a:cubicBezTo>
                  <a:cubicBezTo>
                    <a:pt x="21600" y="21113"/>
                    <a:pt x="21600" y="21113"/>
                    <a:pt x="21600" y="21113"/>
                  </a:cubicBezTo>
                  <a:cubicBezTo>
                    <a:pt x="17426" y="21113"/>
                    <a:pt x="17426" y="21113"/>
                    <a:pt x="17426" y="21113"/>
                  </a:cubicBezTo>
                  <a:cubicBezTo>
                    <a:pt x="17426" y="8904"/>
                    <a:pt x="17426" y="8904"/>
                    <a:pt x="17426" y="8904"/>
                  </a:cubicBezTo>
                  <a:cubicBezTo>
                    <a:pt x="17426" y="6031"/>
                    <a:pt x="15902" y="4595"/>
                    <a:pt x="13914" y="4153"/>
                  </a:cubicBezTo>
                  <a:cubicBezTo>
                    <a:pt x="11661" y="3656"/>
                    <a:pt x="9409" y="3877"/>
                    <a:pt x="7752" y="4263"/>
                  </a:cubicBezTo>
                  <a:cubicBezTo>
                    <a:pt x="5897" y="4761"/>
                    <a:pt x="4704" y="5810"/>
                    <a:pt x="4704" y="9346"/>
                  </a:cubicBezTo>
                  <a:cubicBezTo>
                    <a:pt x="4704" y="9677"/>
                    <a:pt x="4837" y="17798"/>
                    <a:pt x="4704" y="21444"/>
                  </a:cubicBezTo>
                </a:path>
              </a:pathLst>
            </a:custGeom>
            <a:solidFill>
              <a:schemeClr val="accent2"/>
            </a:solidFill>
            <a:ln w="12700" cap="flat">
              <a:noFill/>
              <a:miter lim="400000"/>
            </a:ln>
            <a:effectLst/>
          </p:spPr>
          <p:txBody>
            <a:bodyPr wrap="square" lIns="45719" tIns="45719" rIns="45719" bIns="45719" numCol="1" anchor="t">
              <a:noAutofit/>
            </a:bodyPr>
            <a:lstStyle/>
            <a:p>
              <a:endParaRPr/>
            </a:p>
          </p:txBody>
        </p:sp>
        <p:sp>
          <p:nvSpPr>
            <p:cNvPr id="1046" name="Shape"/>
            <p:cNvSpPr/>
            <p:nvPr/>
          </p:nvSpPr>
          <p:spPr>
            <a:xfrm>
              <a:off x="328351" y="476157"/>
              <a:ext cx="465190" cy="303973"/>
            </a:xfrm>
            <a:custGeom>
              <a:avLst/>
              <a:gdLst/>
              <a:ahLst/>
              <a:cxnLst>
                <a:cxn ang="0">
                  <a:pos x="wd2" y="hd2"/>
                </a:cxn>
                <a:cxn ang="5400000">
                  <a:pos x="wd2" y="hd2"/>
                </a:cxn>
                <a:cxn ang="10800000">
                  <a:pos x="wd2" y="hd2"/>
                </a:cxn>
                <a:cxn ang="16200000">
                  <a:pos x="wd2" y="hd2"/>
                </a:cxn>
              </a:cxnLst>
              <a:rect l="0" t="0" r="r" b="b"/>
              <a:pathLst>
                <a:path w="21489" h="21327" extrusionOk="0">
                  <a:moveTo>
                    <a:pt x="4017" y="21187"/>
                  </a:moveTo>
                  <a:cubicBezTo>
                    <a:pt x="6312" y="21374"/>
                    <a:pt x="16067" y="21374"/>
                    <a:pt x="17747" y="21187"/>
                  </a:cubicBezTo>
                  <a:cubicBezTo>
                    <a:pt x="20780" y="20752"/>
                    <a:pt x="21600" y="20005"/>
                    <a:pt x="21477" y="14153"/>
                  </a:cubicBezTo>
                  <a:cubicBezTo>
                    <a:pt x="21477" y="14153"/>
                    <a:pt x="21477" y="5874"/>
                    <a:pt x="21477" y="521"/>
                  </a:cubicBezTo>
                  <a:cubicBezTo>
                    <a:pt x="16354" y="85"/>
                    <a:pt x="7050" y="-226"/>
                    <a:pt x="3976" y="210"/>
                  </a:cubicBezTo>
                  <a:cubicBezTo>
                    <a:pt x="1189" y="583"/>
                    <a:pt x="0" y="1704"/>
                    <a:pt x="0" y="7306"/>
                  </a:cubicBezTo>
                  <a:cubicBezTo>
                    <a:pt x="41" y="15834"/>
                    <a:pt x="41" y="15834"/>
                    <a:pt x="41" y="15834"/>
                  </a:cubicBezTo>
                  <a:cubicBezTo>
                    <a:pt x="41" y="20067"/>
                    <a:pt x="943" y="21001"/>
                    <a:pt x="4017" y="21187"/>
                  </a:cubicBezTo>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47" name="Shape"/>
            <p:cNvSpPr/>
            <p:nvPr/>
          </p:nvSpPr>
          <p:spPr>
            <a:xfrm>
              <a:off x="530795" y="538368"/>
              <a:ext cx="88809" cy="93640"/>
            </a:xfrm>
            <a:custGeom>
              <a:avLst/>
              <a:gdLst/>
              <a:ahLst/>
              <a:cxnLst>
                <a:cxn ang="0">
                  <a:pos x="wd2" y="hd2"/>
                </a:cxn>
                <a:cxn ang="5400000">
                  <a:pos x="wd2" y="hd2"/>
                </a:cxn>
                <a:cxn ang="10800000">
                  <a:pos x="wd2" y="hd2"/>
                </a:cxn>
                <a:cxn ang="16200000">
                  <a:pos x="wd2" y="hd2"/>
                </a:cxn>
              </a:cxnLst>
              <a:rect l="0" t="0" r="r" b="b"/>
              <a:pathLst>
                <a:path w="21393" h="20857" extrusionOk="0">
                  <a:moveTo>
                    <a:pt x="11342" y="20833"/>
                  </a:moveTo>
                  <a:cubicBezTo>
                    <a:pt x="17330" y="20436"/>
                    <a:pt x="21393" y="15482"/>
                    <a:pt x="21393" y="9735"/>
                  </a:cubicBezTo>
                  <a:cubicBezTo>
                    <a:pt x="21179" y="3989"/>
                    <a:pt x="16688" y="-371"/>
                    <a:pt x="10700" y="25"/>
                  </a:cubicBezTo>
                  <a:cubicBezTo>
                    <a:pt x="4498" y="223"/>
                    <a:pt x="-207" y="5376"/>
                    <a:pt x="7" y="11123"/>
                  </a:cubicBezTo>
                  <a:cubicBezTo>
                    <a:pt x="221" y="16869"/>
                    <a:pt x="5140" y="21229"/>
                    <a:pt x="11342" y="20833"/>
                  </a:cubicBezTo>
                </a:path>
              </a:pathLst>
            </a:custGeom>
            <a:solidFill>
              <a:schemeClr val="accent5"/>
            </a:solidFill>
            <a:ln w="12700" cap="flat">
              <a:noFill/>
              <a:miter lim="400000"/>
            </a:ln>
            <a:effectLst/>
          </p:spPr>
          <p:txBody>
            <a:bodyPr wrap="square" lIns="45719" tIns="45719" rIns="45719" bIns="45719" numCol="1" anchor="t">
              <a:noAutofit/>
            </a:bodyPr>
            <a:lstStyle/>
            <a:p>
              <a:endParaRPr/>
            </a:p>
          </p:txBody>
        </p:sp>
        <p:sp>
          <p:nvSpPr>
            <p:cNvPr id="1048" name="Shape"/>
            <p:cNvSpPr/>
            <p:nvPr/>
          </p:nvSpPr>
          <p:spPr>
            <a:xfrm>
              <a:off x="535250" y="622051"/>
              <a:ext cx="79041" cy="90664"/>
            </a:xfrm>
            <a:custGeom>
              <a:avLst/>
              <a:gdLst/>
              <a:ahLst/>
              <a:cxnLst>
                <a:cxn ang="0">
                  <a:pos x="wd2" y="hd2"/>
                </a:cxn>
                <a:cxn ang="5400000">
                  <a:pos x="wd2" y="hd2"/>
                </a:cxn>
                <a:cxn ang="10800000">
                  <a:pos x="wd2" y="hd2"/>
                </a:cxn>
                <a:cxn ang="16200000">
                  <a:pos x="wd2" y="hd2"/>
                </a:cxn>
              </a:cxnLst>
              <a:rect l="0" t="0" r="r" b="b"/>
              <a:pathLst>
                <a:path w="21600" h="21600" extrusionOk="0">
                  <a:moveTo>
                    <a:pt x="6081" y="0"/>
                  </a:moveTo>
                  <a:lnTo>
                    <a:pt x="0" y="21600"/>
                  </a:lnTo>
                  <a:lnTo>
                    <a:pt x="21600" y="21600"/>
                  </a:lnTo>
                  <a:lnTo>
                    <a:pt x="14975" y="0"/>
                  </a:lnTo>
                  <a:lnTo>
                    <a:pt x="6081" y="0"/>
                  </a:lnTo>
                  <a:close/>
                </a:path>
              </a:pathLst>
            </a:custGeom>
            <a:solidFill>
              <a:schemeClr val="accent5"/>
            </a:solidFill>
            <a:ln w="12700" cap="flat">
              <a:noFill/>
              <a:miter lim="400000"/>
            </a:ln>
            <a:effectLst/>
          </p:spPr>
          <p:txBody>
            <a:bodyPr wrap="square" lIns="45719" tIns="45719" rIns="45719" bIns="45719" numCol="1" anchor="t">
              <a:noAutofit/>
            </a:bodyPr>
            <a:lstStyle/>
            <a:p>
              <a:endParaRPr/>
            </a:p>
          </p:txBody>
        </p:sp>
      </p:grpSp>
      <p:grpSp>
        <p:nvGrpSpPr>
          <p:cNvPr id="1054" name="Group"/>
          <p:cNvGrpSpPr/>
          <p:nvPr/>
        </p:nvGrpSpPr>
        <p:grpSpPr>
          <a:xfrm>
            <a:off x="453222" y="5239166"/>
            <a:ext cx="1129173" cy="1069641"/>
            <a:chOff x="0" y="0"/>
            <a:chExt cx="1129171" cy="1069639"/>
          </a:xfrm>
        </p:grpSpPr>
        <p:sp>
          <p:nvSpPr>
            <p:cNvPr id="1050" name="Shape"/>
            <p:cNvSpPr/>
            <p:nvPr/>
          </p:nvSpPr>
          <p:spPr>
            <a:xfrm>
              <a:off x="0" y="0"/>
              <a:ext cx="1129172" cy="1069640"/>
            </a:xfrm>
            <a:custGeom>
              <a:avLst/>
              <a:gdLst/>
              <a:ahLst/>
              <a:cxnLst>
                <a:cxn ang="0">
                  <a:pos x="wd2" y="hd2"/>
                </a:cxn>
                <a:cxn ang="5400000">
                  <a:pos x="wd2" y="hd2"/>
                </a:cxn>
                <a:cxn ang="10800000">
                  <a:pos x="wd2" y="hd2"/>
                </a:cxn>
                <a:cxn ang="16200000">
                  <a:pos x="wd2" y="hd2"/>
                </a:cxn>
              </a:cxnLst>
              <a:rect l="0" t="0" r="r" b="b"/>
              <a:pathLst>
                <a:path w="18931" h="19226" extrusionOk="0">
                  <a:moveTo>
                    <a:pt x="1870" y="15568"/>
                  </a:moveTo>
                  <a:cubicBezTo>
                    <a:pt x="-1282" y="11248"/>
                    <a:pt x="-348" y="5175"/>
                    <a:pt x="3914" y="1919"/>
                  </a:cubicBezTo>
                  <a:cubicBezTo>
                    <a:pt x="8175" y="-1274"/>
                    <a:pt x="14130" y="-397"/>
                    <a:pt x="17224" y="3923"/>
                  </a:cubicBezTo>
                  <a:cubicBezTo>
                    <a:pt x="20318" y="8243"/>
                    <a:pt x="19034" y="13877"/>
                    <a:pt x="14772" y="17070"/>
                  </a:cubicBezTo>
                  <a:cubicBezTo>
                    <a:pt x="10569" y="20326"/>
                    <a:pt x="4964" y="19950"/>
                    <a:pt x="1870" y="15568"/>
                  </a:cubicBezTo>
                </a:path>
              </a:pathLst>
            </a:custGeom>
            <a:solidFill>
              <a:srgbClr val="14596B"/>
            </a:solidFill>
            <a:ln w="12700" cap="flat">
              <a:noFill/>
              <a:miter lim="400000"/>
            </a:ln>
            <a:effectLst/>
          </p:spPr>
          <p:txBody>
            <a:bodyPr wrap="square" lIns="45719" tIns="45719" rIns="45719" bIns="45719" numCol="1" anchor="t">
              <a:noAutofit/>
            </a:bodyPr>
            <a:lstStyle/>
            <a:p>
              <a:endParaRPr/>
            </a:p>
          </p:txBody>
        </p:sp>
        <p:sp>
          <p:nvSpPr>
            <p:cNvPr id="1051" name="Shape"/>
            <p:cNvSpPr/>
            <p:nvPr/>
          </p:nvSpPr>
          <p:spPr>
            <a:xfrm>
              <a:off x="372363" y="192432"/>
              <a:ext cx="382889" cy="682749"/>
            </a:xfrm>
            <a:custGeom>
              <a:avLst/>
              <a:gdLst/>
              <a:ahLst/>
              <a:cxnLst>
                <a:cxn ang="0">
                  <a:pos x="wd2" y="hd2"/>
                </a:cxn>
                <a:cxn ang="5400000">
                  <a:pos x="wd2" y="hd2"/>
                </a:cxn>
                <a:cxn ang="10800000">
                  <a:pos x="wd2" y="hd2"/>
                </a:cxn>
                <a:cxn ang="16200000">
                  <a:pos x="wd2" y="hd2"/>
                </a:cxn>
              </a:cxnLst>
              <a:rect l="0" t="0" r="r" b="b"/>
              <a:pathLst>
                <a:path w="21600" h="21390" extrusionOk="0">
                  <a:moveTo>
                    <a:pt x="15316" y="45"/>
                  </a:moveTo>
                  <a:cubicBezTo>
                    <a:pt x="11782" y="-64"/>
                    <a:pt x="8640" y="45"/>
                    <a:pt x="6087" y="154"/>
                  </a:cubicBezTo>
                  <a:cubicBezTo>
                    <a:pt x="1178" y="372"/>
                    <a:pt x="0" y="1463"/>
                    <a:pt x="0" y="4081"/>
                  </a:cubicBezTo>
                  <a:cubicBezTo>
                    <a:pt x="0" y="5718"/>
                    <a:pt x="0" y="5718"/>
                    <a:pt x="0" y="5718"/>
                  </a:cubicBezTo>
                  <a:cubicBezTo>
                    <a:pt x="196" y="8336"/>
                    <a:pt x="785" y="18045"/>
                    <a:pt x="393" y="20991"/>
                  </a:cubicBezTo>
                  <a:cubicBezTo>
                    <a:pt x="1767" y="21209"/>
                    <a:pt x="10604" y="21536"/>
                    <a:pt x="15316" y="21318"/>
                  </a:cubicBezTo>
                  <a:cubicBezTo>
                    <a:pt x="19833" y="21100"/>
                    <a:pt x="21600" y="20663"/>
                    <a:pt x="21600" y="17500"/>
                  </a:cubicBezTo>
                  <a:cubicBezTo>
                    <a:pt x="21600" y="3100"/>
                    <a:pt x="21600" y="3100"/>
                    <a:pt x="21600" y="3100"/>
                  </a:cubicBezTo>
                  <a:cubicBezTo>
                    <a:pt x="21600" y="700"/>
                    <a:pt x="20225" y="154"/>
                    <a:pt x="15316" y="45"/>
                  </a:cubicBezTo>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52" name="Shape"/>
            <p:cNvSpPr/>
            <p:nvPr/>
          </p:nvSpPr>
          <p:spPr>
            <a:xfrm>
              <a:off x="409260" y="259705"/>
              <a:ext cx="312446" cy="473974"/>
            </a:xfrm>
            <a:custGeom>
              <a:avLst/>
              <a:gdLst/>
              <a:ahLst/>
              <a:cxnLst>
                <a:cxn ang="0">
                  <a:pos x="wd2" y="hd2"/>
                </a:cxn>
                <a:cxn ang="5400000">
                  <a:pos x="wd2" y="hd2"/>
                </a:cxn>
                <a:cxn ang="10800000">
                  <a:pos x="wd2" y="hd2"/>
                </a:cxn>
                <a:cxn ang="16200000">
                  <a:pos x="wd2" y="hd2"/>
                </a:cxn>
              </a:cxnLst>
              <a:rect l="0" t="0" r="r" b="b"/>
              <a:pathLst>
                <a:path w="21123" h="21449" extrusionOk="0">
                  <a:moveTo>
                    <a:pt x="20822" y="21449"/>
                  </a:moveTo>
                  <a:cubicBezTo>
                    <a:pt x="396" y="21134"/>
                    <a:pt x="396" y="21134"/>
                    <a:pt x="396" y="21134"/>
                  </a:cubicBezTo>
                  <a:cubicBezTo>
                    <a:pt x="396" y="21134"/>
                    <a:pt x="-308" y="7575"/>
                    <a:pt x="162" y="480"/>
                  </a:cubicBezTo>
                  <a:cubicBezTo>
                    <a:pt x="6501" y="7"/>
                    <a:pt x="14953" y="-151"/>
                    <a:pt x="21057" y="164"/>
                  </a:cubicBezTo>
                  <a:cubicBezTo>
                    <a:pt x="21292" y="9940"/>
                    <a:pt x="20822" y="21449"/>
                    <a:pt x="20822" y="21449"/>
                  </a:cubicBezTo>
                </a:path>
              </a:pathLst>
            </a:custGeom>
            <a:solidFill>
              <a:srgbClr val="00C27A"/>
            </a:solidFill>
            <a:ln w="12700" cap="flat">
              <a:noFill/>
              <a:miter lim="400000"/>
            </a:ln>
            <a:effectLst/>
          </p:spPr>
          <p:txBody>
            <a:bodyPr wrap="square" lIns="45719" tIns="45719" rIns="45719" bIns="45719" numCol="1" anchor="t">
              <a:noAutofit/>
            </a:bodyPr>
            <a:lstStyle/>
            <a:p>
              <a:endParaRPr/>
            </a:p>
          </p:txBody>
        </p:sp>
        <p:sp>
          <p:nvSpPr>
            <p:cNvPr id="1053" name="Shape"/>
            <p:cNvSpPr/>
            <p:nvPr/>
          </p:nvSpPr>
          <p:spPr>
            <a:xfrm>
              <a:off x="532762" y="764722"/>
              <a:ext cx="63385" cy="66895"/>
            </a:xfrm>
            <a:custGeom>
              <a:avLst/>
              <a:gdLst/>
              <a:ahLst/>
              <a:cxnLst>
                <a:cxn ang="0">
                  <a:pos x="wd2" y="hd2"/>
                </a:cxn>
                <a:cxn ang="5400000">
                  <a:pos x="wd2" y="hd2"/>
                </a:cxn>
                <a:cxn ang="10800000">
                  <a:pos x="wd2" y="hd2"/>
                </a:cxn>
                <a:cxn ang="16200000">
                  <a:pos x="wd2" y="hd2"/>
                </a:cxn>
              </a:cxnLst>
              <a:rect l="0" t="0" r="r" b="b"/>
              <a:pathLst>
                <a:path w="21600" h="20685" extrusionOk="0">
                  <a:moveTo>
                    <a:pt x="12000" y="20520"/>
                  </a:moveTo>
                  <a:cubicBezTo>
                    <a:pt x="18000" y="20520"/>
                    <a:pt x="21600" y="15120"/>
                    <a:pt x="21600" y="9720"/>
                  </a:cubicBezTo>
                  <a:cubicBezTo>
                    <a:pt x="21600" y="4320"/>
                    <a:pt x="16800" y="0"/>
                    <a:pt x="10800" y="0"/>
                  </a:cubicBezTo>
                  <a:cubicBezTo>
                    <a:pt x="4800" y="1080"/>
                    <a:pt x="0" y="5400"/>
                    <a:pt x="0" y="10800"/>
                  </a:cubicBezTo>
                  <a:cubicBezTo>
                    <a:pt x="0" y="17280"/>
                    <a:pt x="4800" y="21600"/>
                    <a:pt x="12000" y="20520"/>
                  </a:cubicBezTo>
                </a:path>
              </a:pathLst>
            </a:custGeom>
            <a:solidFill>
              <a:schemeClr val="accent5"/>
            </a:solidFill>
            <a:ln w="12700" cap="flat">
              <a:noFill/>
              <a:miter lim="400000"/>
            </a:ln>
            <a:effectLst/>
          </p:spPr>
          <p:txBody>
            <a:bodyPr wrap="square" lIns="45719" tIns="45719" rIns="45719" bIns="45719" numCol="1" anchor="t">
              <a:noAutofit/>
            </a:bodyPr>
            <a:lstStyle/>
            <a:p>
              <a:endParaRPr/>
            </a:p>
          </p:txBody>
        </p:sp>
      </p:gr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4 Pie Charts ">
    <p:spTree>
      <p:nvGrpSpPr>
        <p:cNvPr id="1" name=""/>
        <p:cNvGrpSpPr/>
        <p:nvPr/>
      </p:nvGrpSpPr>
      <p:grpSpPr>
        <a:xfrm>
          <a:off x="0" y="0"/>
          <a:ext cx="0" cy="0"/>
          <a:chOff x="0" y="0"/>
          <a:chExt cx="0" cy="0"/>
        </a:xfrm>
      </p:grpSpPr>
      <p:pic>
        <p:nvPicPr>
          <p:cNvPr id="1061"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064" name="Group"/>
          <p:cNvGrpSpPr/>
          <p:nvPr/>
        </p:nvGrpSpPr>
        <p:grpSpPr>
          <a:xfrm>
            <a:off x="12496800" y="1590548"/>
            <a:ext cx="595071" cy="621323"/>
            <a:chOff x="0" y="0"/>
            <a:chExt cx="595069" cy="621322"/>
          </a:xfrm>
        </p:grpSpPr>
        <p:sp>
          <p:nvSpPr>
            <p:cNvPr id="1062"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63"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067" name="Group"/>
          <p:cNvGrpSpPr/>
          <p:nvPr/>
        </p:nvGrpSpPr>
        <p:grpSpPr>
          <a:xfrm>
            <a:off x="13091870" y="1590548"/>
            <a:ext cx="595071" cy="621323"/>
            <a:chOff x="0" y="0"/>
            <a:chExt cx="595069" cy="621322"/>
          </a:xfrm>
        </p:grpSpPr>
        <p:sp>
          <p:nvSpPr>
            <p:cNvPr id="1065"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66"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070" name="Group"/>
          <p:cNvGrpSpPr/>
          <p:nvPr/>
        </p:nvGrpSpPr>
        <p:grpSpPr>
          <a:xfrm>
            <a:off x="13686941" y="1590548"/>
            <a:ext cx="595071" cy="621323"/>
            <a:chOff x="0" y="0"/>
            <a:chExt cx="595069" cy="621322"/>
          </a:xfrm>
        </p:grpSpPr>
        <p:sp>
          <p:nvSpPr>
            <p:cNvPr id="1068"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69"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073" name="Group"/>
          <p:cNvGrpSpPr/>
          <p:nvPr/>
        </p:nvGrpSpPr>
        <p:grpSpPr>
          <a:xfrm>
            <a:off x="14282010" y="1590548"/>
            <a:ext cx="595071" cy="621323"/>
            <a:chOff x="0" y="0"/>
            <a:chExt cx="595069" cy="621322"/>
          </a:xfrm>
        </p:grpSpPr>
        <p:sp>
          <p:nvSpPr>
            <p:cNvPr id="1071"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72"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076" name="Group"/>
          <p:cNvGrpSpPr/>
          <p:nvPr/>
        </p:nvGrpSpPr>
        <p:grpSpPr>
          <a:xfrm>
            <a:off x="14877081" y="1590548"/>
            <a:ext cx="595071" cy="621323"/>
            <a:chOff x="0" y="0"/>
            <a:chExt cx="595069" cy="621322"/>
          </a:xfrm>
        </p:grpSpPr>
        <p:sp>
          <p:nvSpPr>
            <p:cNvPr id="1074"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75"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079" name="Group"/>
          <p:cNvGrpSpPr/>
          <p:nvPr/>
        </p:nvGrpSpPr>
        <p:grpSpPr>
          <a:xfrm>
            <a:off x="12496800" y="2468607"/>
            <a:ext cx="595071" cy="621324"/>
            <a:chOff x="0" y="0"/>
            <a:chExt cx="595069" cy="621322"/>
          </a:xfrm>
        </p:grpSpPr>
        <p:sp>
          <p:nvSpPr>
            <p:cNvPr id="1077"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78"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082" name="Group"/>
          <p:cNvGrpSpPr/>
          <p:nvPr/>
        </p:nvGrpSpPr>
        <p:grpSpPr>
          <a:xfrm>
            <a:off x="13091870" y="2468607"/>
            <a:ext cx="595071" cy="621324"/>
            <a:chOff x="0" y="0"/>
            <a:chExt cx="595069" cy="621322"/>
          </a:xfrm>
        </p:grpSpPr>
        <p:sp>
          <p:nvSpPr>
            <p:cNvPr id="1080"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81"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085" name="Group"/>
          <p:cNvGrpSpPr/>
          <p:nvPr/>
        </p:nvGrpSpPr>
        <p:grpSpPr>
          <a:xfrm>
            <a:off x="13686941" y="2468607"/>
            <a:ext cx="595071" cy="621324"/>
            <a:chOff x="0" y="0"/>
            <a:chExt cx="595069" cy="621322"/>
          </a:xfrm>
        </p:grpSpPr>
        <p:sp>
          <p:nvSpPr>
            <p:cNvPr id="1083"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84"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088" name="Group"/>
          <p:cNvGrpSpPr/>
          <p:nvPr/>
        </p:nvGrpSpPr>
        <p:grpSpPr>
          <a:xfrm>
            <a:off x="14282010" y="2468607"/>
            <a:ext cx="595071" cy="621324"/>
            <a:chOff x="0" y="0"/>
            <a:chExt cx="595069" cy="621322"/>
          </a:xfrm>
        </p:grpSpPr>
        <p:sp>
          <p:nvSpPr>
            <p:cNvPr id="1086"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87"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091" name="Group"/>
          <p:cNvGrpSpPr/>
          <p:nvPr/>
        </p:nvGrpSpPr>
        <p:grpSpPr>
          <a:xfrm>
            <a:off x="14877081" y="2468607"/>
            <a:ext cx="595071" cy="621324"/>
            <a:chOff x="0" y="0"/>
            <a:chExt cx="595069" cy="621322"/>
          </a:xfrm>
        </p:grpSpPr>
        <p:sp>
          <p:nvSpPr>
            <p:cNvPr id="1089"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90"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094" name="Group"/>
          <p:cNvGrpSpPr/>
          <p:nvPr/>
        </p:nvGrpSpPr>
        <p:grpSpPr>
          <a:xfrm>
            <a:off x="13686941" y="3089930"/>
            <a:ext cx="595071" cy="621323"/>
            <a:chOff x="0" y="0"/>
            <a:chExt cx="595069" cy="621322"/>
          </a:xfrm>
        </p:grpSpPr>
        <p:sp>
          <p:nvSpPr>
            <p:cNvPr id="1092"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93"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097" name="Group"/>
          <p:cNvGrpSpPr/>
          <p:nvPr/>
        </p:nvGrpSpPr>
        <p:grpSpPr>
          <a:xfrm>
            <a:off x="14877081" y="3089930"/>
            <a:ext cx="595071" cy="621323"/>
            <a:chOff x="0" y="0"/>
            <a:chExt cx="595069" cy="621322"/>
          </a:xfrm>
        </p:grpSpPr>
        <p:sp>
          <p:nvSpPr>
            <p:cNvPr id="1095"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96"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100" name="Group"/>
          <p:cNvGrpSpPr/>
          <p:nvPr/>
        </p:nvGrpSpPr>
        <p:grpSpPr>
          <a:xfrm>
            <a:off x="14877081" y="4948916"/>
            <a:ext cx="595071" cy="621324"/>
            <a:chOff x="0" y="0"/>
            <a:chExt cx="595069" cy="621322"/>
          </a:xfrm>
        </p:grpSpPr>
        <p:sp>
          <p:nvSpPr>
            <p:cNvPr id="1098"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099"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103" name="Group"/>
          <p:cNvGrpSpPr/>
          <p:nvPr/>
        </p:nvGrpSpPr>
        <p:grpSpPr>
          <a:xfrm>
            <a:off x="14877081" y="4330084"/>
            <a:ext cx="595071" cy="621324"/>
            <a:chOff x="0" y="0"/>
            <a:chExt cx="595069" cy="621322"/>
          </a:xfrm>
        </p:grpSpPr>
        <p:sp>
          <p:nvSpPr>
            <p:cNvPr id="1101"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02"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106" name="Group"/>
          <p:cNvGrpSpPr/>
          <p:nvPr/>
        </p:nvGrpSpPr>
        <p:grpSpPr>
          <a:xfrm>
            <a:off x="14877081" y="3711252"/>
            <a:ext cx="595071" cy="621324"/>
            <a:chOff x="0" y="0"/>
            <a:chExt cx="595069" cy="621322"/>
          </a:xfrm>
        </p:grpSpPr>
        <p:sp>
          <p:nvSpPr>
            <p:cNvPr id="1104"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05"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109" name="Group"/>
          <p:cNvGrpSpPr/>
          <p:nvPr/>
        </p:nvGrpSpPr>
        <p:grpSpPr>
          <a:xfrm>
            <a:off x="14282010" y="3089930"/>
            <a:ext cx="595071" cy="621323"/>
            <a:chOff x="0" y="0"/>
            <a:chExt cx="595069" cy="621322"/>
          </a:xfrm>
        </p:grpSpPr>
        <p:sp>
          <p:nvSpPr>
            <p:cNvPr id="1107"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08"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112" name="Group"/>
          <p:cNvGrpSpPr/>
          <p:nvPr/>
        </p:nvGrpSpPr>
        <p:grpSpPr>
          <a:xfrm>
            <a:off x="14282010" y="3711252"/>
            <a:ext cx="595071" cy="621324"/>
            <a:chOff x="0" y="0"/>
            <a:chExt cx="595069" cy="621322"/>
          </a:xfrm>
        </p:grpSpPr>
        <p:sp>
          <p:nvSpPr>
            <p:cNvPr id="1110"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11"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115" name="Group"/>
          <p:cNvGrpSpPr/>
          <p:nvPr/>
        </p:nvGrpSpPr>
        <p:grpSpPr>
          <a:xfrm>
            <a:off x="14282010" y="4330084"/>
            <a:ext cx="595071" cy="621324"/>
            <a:chOff x="0" y="0"/>
            <a:chExt cx="595069" cy="621322"/>
          </a:xfrm>
        </p:grpSpPr>
        <p:sp>
          <p:nvSpPr>
            <p:cNvPr id="1113"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14"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116"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117"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118"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121" name="Group"/>
          <p:cNvGrpSpPr/>
          <p:nvPr/>
        </p:nvGrpSpPr>
        <p:grpSpPr>
          <a:xfrm>
            <a:off x="13686941" y="3711252"/>
            <a:ext cx="595071" cy="621324"/>
            <a:chOff x="0" y="0"/>
            <a:chExt cx="595069" cy="621322"/>
          </a:xfrm>
        </p:grpSpPr>
        <p:sp>
          <p:nvSpPr>
            <p:cNvPr id="1119"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20"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122" name="Rectangle"/>
          <p:cNvSpPr/>
          <p:nvPr/>
        </p:nvSpPr>
        <p:spPr>
          <a:xfrm>
            <a:off x="0" y="1773238"/>
            <a:ext cx="12192000" cy="3023915"/>
          </a:xfrm>
          <a:prstGeom prst="rect">
            <a:avLst/>
          </a:prstGeom>
          <a:solidFill>
            <a:srgbClr val="E6E7E7"/>
          </a:solidFill>
          <a:ln w="12700">
            <a:miter lim="400000"/>
          </a:ln>
        </p:spPr>
        <p:txBody>
          <a:bodyPr lIns="45719" rIns="45719" anchor="ctr"/>
          <a:lstStyle/>
          <a:p>
            <a:pPr algn="ctr">
              <a:defRPr>
                <a:solidFill>
                  <a:srgbClr val="FFFFFF"/>
                </a:solidFill>
              </a:defRPr>
            </a:pPr>
            <a:endParaRPr/>
          </a:p>
        </p:txBody>
      </p:sp>
      <p:sp>
        <p:nvSpPr>
          <p:cNvPr id="1123" name="Body Level One…"/>
          <p:cNvSpPr txBox="1">
            <a:spLocks noGrp="1"/>
          </p:cNvSpPr>
          <p:nvPr>
            <p:ph type="body" sz="quarter" idx="1"/>
          </p:nvPr>
        </p:nvSpPr>
        <p:spPr>
          <a:xfrm>
            <a:off x="911424" y="3717032"/>
            <a:ext cx="2376265" cy="720081"/>
          </a:xfrm>
          <a:prstGeom prst="rect">
            <a:avLst/>
          </a:prstGeom>
        </p:spPr>
        <p:txBody>
          <a:bodyPr/>
          <a:lstStyle>
            <a:lvl1pPr algn="ctr">
              <a:lnSpc>
                <a:spcPts val="1400"/>
              </a:lnSpc>
              <a:spcBef>
                <a:spcPts val="600"/>
              </a:spcBef>
              <a:defRPr sz="1200"/>
            </a:lvl1pPr>
            <a:lvl2pPr marL="233363" indent="-228600" algn="ctr">
              <a:lnSpc>
                <a:spcPts val="1400"/>
              </a:lnSpc>
              <a:spcBef>
                <a:spcPts val="600"/>
              </a:spcBef>
              <a:buChar char="▪"/>
              <a:defRPr sz="1200"/>
            </a:lvl2pPr>
            <a:lvl3pPr marL="457200" indent="-223838" algn="ctr">
              <a:lnSpc>
                <a:spcPts val="1400"/>
              </a:lnSpc>
              <a:spcBef>
                <a:spcPts val="600"/>
              </a:spcBef>
              <a:defRPr sz="1200"/>
            </a:lvl3pPr>
            <a:lvl4pPr marL="690562" indent="-233362" algn="ctr">
              <a:lnSpc>
                <a:spcPts val="1400"/>
              </a:lnSpc>
              <a:spcBef>
                <a:spcPts val="600"/>
              </a:spcBef>
              <a:buChar char="‒"/>
              <a:defRPr sz="1200"/>
            </a:lvl4pPr>
            <a:lvl5pPr marL="2057400" indent="-228600" algn="ctr">
              <a:lnSpc>
                <a:spcPts val="1400"/>
              </a:lnSpc>
              <a:spcBef>
                <a:spcPts val="600"/>
              </a:spcBef>
              <a:defRPr sz="1200"/>
            </a:lvl5pPr>
          </a:lstStyle>
          <a:p>
            <a:r>
              <a:t>Body Level One</a:t>
            </a:r>
          </a:p>
          <a:p>
            <a:pPr lvl="1"/>
            <a:r>
              <a:t>Body Level Two</a:t>
            </a:r>
          </a:p>
          <a:p>
            <a:pPr lvl="2"/>
            <a:r>
              <a:t>Body Level Three</a:t>
            </a:r>
          </a:p>
          <a:p>
            <a:pPr lvl="3"/>
            <a:r>
              <a:t>Body Level Four</a:t>
            </a:r>
          </a:p>
          <a:p>
            <a:pPr lvl="4"/>
            <a:r>
              <a:t>Body Level Five</a:t>
            </a:r>
          </a:p>
        </p:txBody>
      </p:sp>
      <p:sp>
        <p:nvSpPr>
          <p:cNvPr id="1124" name="Rectangle"/>
          <p:cNvSpPr>
            <a:spLocks noGrp="1"/>
          </p:cNvSpPr>
          <p:nvPr>
            <p:ph type="body" sz="quarter" idx="13"/>
          </p:nvPr>
        </p:nvSpPr>
        <p:spPr>
          <a:xfrm>
            <a:off x="1702766" y="2708275"/>
            <a:ext cx="864843" cy="314325"/>
          </a:xfrm>
          <a:prstGeom prst="rect">
            <a:avLst/>
          </a:prstGeom>
        </p:spPr>
        <p:txBody>
          <a:bodyPr anchor="ctr"/>
          <a:lstStyle/>
          <a:p>
            <a:pPr algn="ctr">
              <a:lnSpc>
                <a:spcPts val="2200"/>
              </a:lnSpc>
              <a:spcBef>
                <a:spcPts val="600"/>
              </a:spcBef>
              <a:defRPr sz="1600" b="1"/>
            </a:pPr>
            <a:endParaRPr/>
          </a:p>
        </p:txBody>
      </p:sp>
      <p:sp>
        <p:nvSpPr>
          <p:cNvPr id="1125" name="Rectangle"/>
          <p:cNvSpPr>
            <a:spLocks noGrp="1"/>
          </p:cNvSpPr>
          <p:nvPr>
            <p:ph type="body" sz="quarter" idx="14"/>
          </p:nvPr>
        </p:nvSpPr>
        <p:spPr>
          <a:xfrm>
            <a:off x="3594456" y="3717032"/>
            <a:ext cx="2376265" cy="720081"/>
          </a:xfrm>
          <a:prstGeom prst="rect">
            <a:avLst/>
          </a:prstGeom>
        </p:spPr>
        <p:txBody>
          <a:bodyPr/>
          <a:lstStyle/>
          <a:p>
            <a:pPr algn="ctr">
              <a:lnSpc>
                <a:spcPts val="1400"/>
              </a:lnSpc>
              <a:spcBef>
                <a:spcPts val="600"/>
              </a:spcBef>
              <a:defRPr sz="1200"/>
            </a:pPr>
            <a:endParaRPr/>
          </a:p>
        </p:txBody>
      </p:sp>
      <p:sp>
        <p:nvSpPr>
          <p:cNvPr id="1126" name="Rectangle"/>
          <p:cNvSpPr>
            <a:spLocks noGrp="1"/>
          </p:cNvSpPr>
          <p:nvPr>
            <p:ph type="body" sz="quarter" idx="15"/>
          </p:nvPr>
        </p:nvSpPr>
        <p:spPr>
          <a:xfrm>
            <a:off x="4379762" y="2708275"/>
            <a:ext cx="864843" cy="314325"/>
          </a:xfrm>
          <a:prstGeom prst="rect">
            <a:avLst/>
          </a:prstGeom>
        </p:spPr>
        <p:txBody>
          <a:bodyPr anchor="ctr"/>
          <a:lstStyle/>
          <a:p>
            <a:pPr algn="ctr">
              <a:lnSpc>
                <a:spcPts val="2200"/>
              </a:lnSpc>
              <a:spcBef>
                <a:spcPts val="600"/>
              </a:spcBef>
              <a:defRPr sz="1600" b="1"/>
            </a:pPr>
            <a:endParaRPr/>
          </a:p>
        </p:txBody>
      </p:sp>
      <p:sp>
        <p:nvSpPr>
          <p:cNvPr id="1127" name="Rectangle"/>
          <p:cNvSpPr>
            <a:spLocks noGrp="1"/>
          </p:cNvSpPr>
          <p:nvPr>
            <p:ph type="body" sz="quarter" idx="16"/>
          </p:nvPr>
        </p:nvSpPr>
        <p:spPr>
          <a:xfrm>
            <a:off x="6277488" y="3717032"/>
            <a:ext cx="2376265" cy="720081"/>
          </a:xfrm>
          <a:prstGeom prst="rect">
            <a:avLst/>
          </a:prstGeom>
        </p:spPr>
        <p:txBody>
          <a:bodyPr/>
          <a:lstStyle/>
          <a:p>
            <a:pPr algn="ctr">
              <a:lnSpc>
                <a:spcPts val="1400"/>
              </a:lnSpc>
              <a:spcBef>
                <a:spcPts val="600"/>
              </a:spcBef>
              <a:defRPr sz="1200"/>
            </a:pPr>
            <a:endParaRPr/>
          </a:p>
        </p:txBody>
      </p:sp>
      <p:sp>
        <p:nvSpPr>
          <p:cNvPr id="1128" name="Rectangle"/>
          <p:cNvSpPr>
            <a:spLocks noGrp="1"/>
          </p:cNvSpPr>
          <p:nvPr>
            <p:ph type="body" sz="quarter" idx="17"/>
          </p:nvPr>
        </p:nvSpPr>
        <p:spPr>
          <a:xfrm>
            <a:off x="7046762" y="2708275"/>
            <a:ext cx="864843" cy="314325"/>
          </a:xfrm>
          <a:prstGeom prst="rect">
            <a:avLst/>
          </a:prstGeom>
        </p:spPr>
        <p:txBody>
          <a:bodyPr anchor="ctr"/>
          <a:lstStyle/>
          <a:p>
            <a:pPr algn="ctr">
              <a:lnSpc>
                <a:spcPts val="2200"/>
              </a:lnSpc>
              <a:spcBef>
                <a:spcPts val="600"/>
              </a:spcBef>
              <a:defRPr sz="1600" b="1"/>
            </a:pPr>
            <a:endParaRPr/>
          </a:p>
        </p:txBody>
      </p:sp>
      <p:sp>
        <p:nvSpPr>
          <p:cNvPr id="1129" name="Rectangle"/>
          <p:cNvSpPr>
            <a:spLocks noGrp="1"/>
          </p:cNvSpPr>
          <p:nvPr>
            <p:ph type="body" sz="quarter" idx="18"/>
          </p:nvPr>
        </p:nvSpPr>
        <p:spPr>
          <a:xfrm>
            <a:off x="8960519" y="3717032"/>
            <a:ext cx="2376265" cy="720081"/>
          </a:xfrm>
          <a:prstGeom prst="rect">
            <a:avLst/>
          </a:prstGeom>
        </p:spPr>
        <p:txBody>
          <a:bodyPr/>
          <a:lstStyle/>
          <a:p>
            <a:pPr algn="ctr">
              <a:lnSpc>
                <a:spcPts val="1400"/>
              </a:lnSpc>
              <a:spcBef>
                <a:spcPts val="600"/>
              </a:spcBef>
              <a:defRPr sz="1200"/>
            </a:pPr>
            <a:endParaRPr/>
          </a:p>
        </p:txBody>
      </p:sp>
      <p:sp>
        <p:nvSpPr>
          <p:cNvPr id="1130" name="Rectangle"/>
          <p:cNvSpPr>
            <a:spLocks noGrp="1"/>
          </p:cNvSpPr>
          <p:nvPr>
            <p:ph type="body" sz="quarter" idx="19"/>
          </p:nvPr>
        </p:nvSpPr>
        <p:spPr>
          <a:xfrm>
            <a:off x="9751862" y="2708275"/>
            <a:ext cx="864843" cy="314325"/>
          </a:xfrm>
          <a:prstGeom prst="rect">
            <a:avLst/>
          </a:prstGeom>
        </p:spPr>
        <p:txBody>
          <a:bodyPr anchor="ctr"/>
          <a:lstStyle/>
          <a:p>
            <a:pPr algn="ctr">
              <a:lnSpc>
                <a:spcPts val="2200"/>
              </a:lnSpc>
              <a:spcBef>
                <a:spcPts val="600"/>
              </a:spcBef>
              <a:defRPr sz="1600" b="1"/>
            </a:pPr>
            <a:endParaRPr/>
          </a:p>
        </p:txBody>
      </p:sp>
      <p:sp>
        <p:nvSpPr>
          <p:cNvPr id="1131" name="Rectangle"/>
          <p:cNvSpPr>
            <a:spLocks noGrp="1"/>
          </p:cNvSpPr>
          <p:nvPr>
            <p:ph type="body" sz="quarter" idx="20"/>
          </p:nvPr>
        </p:nvSpPr>
        <p:spPr>
          <a:xfrm>
            <a:off x="1127448" y="5308653"/>
            <a:ext cx="1656185" cy="576065"/>
          </a:xfrm>
          <a:prstGeom prst="rect">
            <a:avLst/>
          </a:prstGeom>
        </p:spPr>
        <p:txBody>
          <a:bodyPr anchor="ctr"/>
          <a:lstStyle/>
          <a:p>
            <a:pPr algn="ctr">
              <a:lnSpc>
                <a:spcPts val="3200"/>
              </a:lnSpc>
              <a:spcBef>
                <a:spcPts val="600"/>
              </a:spcBef>
              <a:defRPr sz="2800" b="1">
                <a:solidFill>
                  <a:schemeClr val="accent3"/>
                </a:solidFill>
              </a:defRPr>
            </a:pPr>
            <a:endParaRPr/>
          </a:p>
        </p:txBody>
      </p:sp>
      <p:sp>
        <p:nvSpPr>
          <p:cNvPr id="1132" name="Rectangle"/>
          <p:cNvSpPr>
            <a:spLocks noGrp="1"/>
          </p:cNvSpPr>
          <p:nvPr>
            <p:ph type="body" sz="quarter" idx="21"/>
          </p:nvPr>
        </p:nvSpPr>
        <p:spPr>
          <a:xfrm>
            <a:off x="2883394" y="5163111"/>
            <a:ext cx="8399414" cy="867148"/>
          </a:xfrm>
          <a:prstGeom prst="rect">
            <a:avLst/>
          </a:prstGeom>
        </p:spPr>
        <p:txBody>
          <a:bodyPr anchor="ctr"/>
          <a:lstStyle/>
          <a:p>
            <a:pPr>
              <a:lnSpc>
                <a:spcPts val="1800"/>
              </a:lnSpc>
              <a:spcBef>
                <a:spcPts val="600"/>
              </a:spcBef>
              <a:defRPr sz="1600"/>
            </a:pPr>
            <a:endParaRPr/>
          </a:p>
        </p:txBody>
      </p:sp>
      <p:sp>
        <p:nvSpPr>
          <p:cNvPr id="1133"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134"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13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136"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13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3 columns">
    <p:spTree>
      <p:nvGrpSpPr>
        <p:cNvPr id="1" name=""/>
        <p:cNvGrpSpPr/>
        <p:nvPr/>
      </p:nvGrpSpPr>
      <p:grpSpPr>
        <a:xfrm>
          <a:off x="0" y="0"/>
          <a:ext cx="0" cy="0"/>
          <a:chOff x="0" y="0"/>
          <a:chExt cx="0" cy="0"/>
        </a:xfrm>
      </p:grpSpPr>
      <p:pic>
        <p:nvPicPr>
          <p:cNvPr id="114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147" name="Group"/>
          <p:cNvGrpSpPr/>
          <p:nvPr/>
        </p:nvGrpSpPr>
        <p:grpSpPr>
          <a:xfrm>
            <a:off x="12496800" y="1590548"/>
            <a:ext cx="595071" cy="621323"/>
            <a:chOff x="0" y="0"/>
            <a:chExt cx="595069" cy="621322"/>
          </a:xfrm>
        </p:grpSpPr>
        <p:sp>
          <p:nvSpPr>
            <p:cNvPr id="114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4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150" name="Group"/>
          <p:cNvGrpSpPr/>
          <p:nvPr/>
        </p:nvGrpSpPr>
        <p:grpSpPr>
          <a:xfrm>
            <a:off x="13091870" y="1590548"/>
            <a:ext cx="595071" cy="621323"/>
            <a:chOff x="0" y="0"/>
            <a:chExt cx="595069" cy="621322"/>
          </a:xfrm>
        </p:grpSpPr>
        <p:sp>
          <p:nvSpPr>
            <p:cNvPr id="114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4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153" name="Group"/>
          <p:cNvGrpSpPr/>
          <p:nvPr/>
        </p:nvGrpSpPr>
        <p:grpSpPr>
          <a:xfrm>
            <a:off x="13686941" y="1590548"/>
            <a:ext cx="595071" cy="621323"/>
            <a:chOff x="0" y="0"/>
            <a:chExt cx="595069" cy="621322"/>
          </a:xfrm>
        </p:grpSpPr>
        <p:sp>
          <p:nvSpPr>
            <p:cNvPr id="115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5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156" name="Group"/>
          <p:cNvGrpSpPr/>
          <p:nvPr/>
        </p:nvGrpSpPr>
        <p:grpSpPr>
          <a:xfrm>
            <a:off x="14282010" y="1590548"/>
            <a:ext cx="595071" cy="621323"/>
            <a:chOff x="0" y="0"/>
            <a:chExt cx="595069" cy="621322"/>
          </a:xfrm>
        </p:grpSpPr>
        <p:sp>
          <p:nvSpPr>
            <p:cNvPr id="115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5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159" name="Group"/>
          <p:cNvGrpSpPr/>
          <p:nvPr/>
        </p:nvGrpSpPr>
        <p:grpSpPr>
          <a:xfrm>
            <a:off x="14877081" y="1590548"/>
            <a:ext cx="595071" cy="621323"/>
            <a:chOff x="0" y="0"/>
            <a:chExt cx="595069" cy="621322"/>
          </a:xfrm>
        </p:grpSpPr>
        <p:sp>
          <p:nvSpPr>
            <p:cNvPr id="115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5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162" name="Group"/>
          <p:cNvGrpSpPr/>
          <p:nvPr/>
        </p:nvGrpSpPr>
        <p:grpSpPr>
          <a:xfrm>
            <a:off x="12496800" y="2468607"/>
            <a:ext cx="595071" cy="621324"/>
            <a:chOff x="0" y="0"/>
            <a:chExt cx="595069" cy="621322"/>
          </a:xfrm>
        </p:grpSpPr>
        <p:sp>
          <p:nvSpPr>
            <p:cNvPr id="116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6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165" name="Group"/>
          <p:cNvGrpSpPr/>
          <p:nvPr/>
        </p:nvGrpSpPr>
        <p:grpSpPr>
          <a:xfrm>
            <a:off x="13091870" y="2468607"/>
            <a:ext cx="595071" cy="621324"/>
            <a:chOff x="0" y="0"/>
            <a:chExt cx="595069" cy="621322"/>
          </a:xfrm>
        </p:grpSpPr>
        <p:sp>
          <p:nvSpPr>
            <p:cNvPr id="116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6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168" name="Group"/>
          <p:cNvGrpSpPr/>
          <p:nvPr/>
        </p:nvGrpSpPr>
        <p:grpSpPr>
          <a:xfrm>
            <a:off x="13686941" y="2468607"/>
            <a:ext cx="595071" cy="621324"/>
            <a:chOff x="0" y="0"/>
            <a:chExt cx="595069" cy="621322"/>
          </a:xfrm>
        </p:grpSpPr>
        <p:sp>
          <p:nvSpPr>
            <p:cNvPr id="116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6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171" name="Group"/>
          <p:cNvGrpSpPr/>
          <p:nvPr/>
        </p:nvGrpSpPr>
        <p:grpSpPr>
          <a:xfrm>
            <a:off x="14282010" y="2468607"/>
            <a:ext cx="595071" cy="621324"/>
            <a:chOff x="0" y="0"/>
            <a:chExt cx="595069" cy="621322"/>
          </a:xfrm>
        </p:grpSpPr>
        <p:sp>
          <p:nvSpPr>
            <p:cNvPr id="116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7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174" name="Group"/>
          <p:cNvGrpSpPr/>
          <p:nvPr/>
        </p:nvGrpSpPr>
        <p:grpSpPr>
          <a:xfrm>
            <a:off x="14877081" y="2468607"/>
            <a:ext cx="595071" cy="621324"/>
            <a:chOff x="0" y="0"/>
            <a:chExt cx="595069" cy="621322"/>
          </a:xfrm>
        </p:grpSpPr>
        <p:sp>
          <p:nvSpPr>
            <p:cNvPr id="117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7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177" name="Group"/>
          <p:cNvGrpSpPr/>
          <p:nvPr/>
        </p:nvGrpSpPr>
        <p:grpSpPr>
          <a:xfrm>
            <a:off x="13686941" y="3089930"/>
            <a:ext cx="595071" cy="621323"/>
            <a:chOff x="0" y="0"/>
            <a:chExt cx="595069" cy="621322"/>
          </a:xfrm>
        </p:grpSpPr>
        <p:sp>
          <p:nvSpPr>
            <p:cNvPr id="117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7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180" name="Group"/>
          <p:cNvGrpSpPr/>
          <p:nvPr/>
        </p:nvGrpSpPr>
        <p:grpSpPr>
          <a:xfrm>
            <a:off x="14877081" y="3089930"/>
            <a:ext cx="595071" cy="621323"/>
            <a:chOff x="0" y="0"/>
            <a:chExt cx="595069" cy="621322"/>
          </a:xfrm>
        </p:grpSpPr>
        <p:sp>
          <p:nvSpPr>
            <p:cNvPr id="117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7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183" name="Group"/>
          <p:cNvGrpSpPr/>
          <p:nvPr/>
        </p:nvGrpSpPr>
        <p:grpSpPr>
          <a:xfrm>
            <a:off x="14877081" y="4948916"/>
            <a:ext cx="595071" cy="621324"/>
            <a:chOff x="0" y="0"/>
            <a:chExt cx="595069" cy="621322"/>
          </a:xfrm>
        </p:grpSpPr>
        <p:sp>
          <p:nvSpPr>
            <p:cNvPr id="118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8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186" name="Group"/>
          <p:cNvGrpSpPr/>
          <p:nvPr/>
        </p:nvGrpSpPr>
        <p:grpSpPr>
          <a:xfrm>
            <a:off x="14877081" y="4330084"/>
            <a:ext cx="595071" cy="621324"/>
            <a:chOff x="0" y="0"/>
            <a:chExt cx="595069" cy="621322"/>
          </a:xfrm>
        </p:grpSpPr>
        <p:sp>
          <p:nvSpPr>
            <p:cNvPr id="118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8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189" name="Group"/>
          <p:cNvGrpSpPr/>
          <p:nvPr/>
        </p:nvGrpSpPr>
        <p:grpSpPr>
          <a:xfrm>
            <a:off x="14877081" y="3711252"/>
            <a:ext cx="595071" cy="621324"/>
            <a:chOff x="0" y="0"/>
            <a:chExt cx="595069" cy="621322"/>
          </a:xfrm>
        </p:grpSpPr>
        <p:sp>
          <p:nvSpPr>
            <p:cNvPr id="118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8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192" name="Group"/>
          <p:cNvGrpSpPr/>
          <p:nvPr/>
        </p:nvGrpSpPr>
        <p:grpSpPr>
          <a:xfrm>
            <a:off x="14282010" y="3089930"/>
            <a:ext cx="595071" cy="621323"/>
            <a:chOff x="0" y="0"/>
            <a:chExt cx="595069" cy="621322"/>
          </a:xfrm>
        </p:grpSpPr>
        <p:sp>
          <p:nvSpPr>
            <p:cNvPr id="119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9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195" name="Group"/>
          <p:cNvGrpSpPr/>
          <p:nvPr/>
        </p:nvGrpSpPr>
        <p:grpSpPr>
          <a:xfrm>
            <a:off x="14282010" y="3711252"/>
            <a:ext cx="595071" cy="621324"/>
            <a:chOff x="0" y="0"/>
            <a:chExt cx="595069" cy="621322"/>
          </a:xfrm>
        </p:grpSpPr>
        <p:sp>
          <p:nvSpPr>
            <p:cNvPr id="119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9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198" name="Group"/>
          <p:cNvGrpSpPr/>
          <p:nvPr/>
        </p:nvGrpSpPr>
        <p:grpSpPr>
          <a:xfrm>
            <a:off x="14282010" y="4330084"/>
            <a:ext cx="595071" cy="621324"/>
            <a:chOff x="0" y="0"/>
            <a:chExt cx="595069" cy="621322"/>
          </a:xfrm>
        </p:grpSpPr>
        <p:sp>
          <p:nvSpPr>
            <p:cNvPr id="119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19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19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20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20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204" name="Group"/>
          <p:cNvGrpSpPr/>
          <p:nvPr/>
        </p:nvGrpSpPr>
        <p:grpSpPr>
          <a:xfrm>
            <a:off x="13686941" y="3711252"/>
            <a:ext cx="595071" cy="621324"/>
            <a:chOff x="0" y="0"/>
            <a:chExt cx="595069" cy="621322"/>
          </a:xfrm>
        </p:grpSpPr>
        <p:sp>
          <p:nvSpPr>
            <p:cNvPr id="120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0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205" name="image18.png" descr="image18.png"/>
          <p:cNvPicPr>
            <a:picLocks noChangeAspect="1"/>
          </p:cNvPicPr>
          <p:nvPr/>
        </p:nvPicPr>
        <p:blipFill>
          <a:blip r:embed="rId3">
            <a:extLst/>
          </a:blip>
          <a:stretch>
            <a:fillRect/>
          </a:stretch>
        </p:blipFill>
        <p:spPr>
          <a:xfrm rot="16200000">
            <a:off x="8823521" y="-1667562"/>
            <a:ext cx="1706402" cy="5030555"/>
          </a:xfrm>
          <a:prstGeom prst="rect">
            <a:avLst/>
          </a:prstGeom>
          <a:ln w="12700">
            <a:miter lim="400000"/>
          </a:ln>
        </p:spPr>
      </p:pic>
      <p:sp>
        <p:nvSpPr>
          <p:cNvPr id="1206" name="Rectangle"/>
          <p:cNvSpPr/>
          <p:nvPr/>
        </p:nvSpPr>
        <p:spPr>
          <a:xfrm>
            <a:off x="407987" y="2423885"/>
            <a:ext cx="3524251" cy="4046889"/>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207" name="Rectangle"/>
          <p:cNvSpPr/>
          <p:nvPr/>
        </p:nvSpPr>
        <p:spPr>
          <a:xfrm>
            <a:off x="4333875" y="2423885"/>
            <a:ext cx="3524250" cy="4046889"/>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208" name="Rectangle"/>
          <p:cNvSpPr/>
          <p:nvPr/>
        </p:nvSpPr>
        <p:spPr>
          <a:xfrm>
            <a:off x="8259763" y="2406300"/>
            <a:ext cx="3524251" cy="4046888"/>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209" name="Body Level One…"/>
          <p:cNvSpPr txBox="1">
            <a:spLocks noGrp="1"/>
          </p:cNvSpPr>
          <p:nvPr>
            <p:ph type="body" sz="quarter" idx="1"/>
          </p:nvPr>
        </p:nvSpPr>
        <p:spPr>
          <a:xfrm>
            <a:off x="725016" y="3332367"/>
            <a:ext cx="2890194" cy="645048"/>
          </a:xfrm>
          <a:prstGeom prst="rect">
            <a:avLst/>
          </a:prstGeom>
        </p:spPr>
        <p:txBody>
          <a:bodyPr anchor="ctr"/>
          <a:lstStyle>
            <a:lvl1pPr>
              <a:lnSpc>
                <a:spcPts val="1800"/>
              </a:lnSpc>
              <a:spcBef>
                <a:spcPts val="600"/>
              </a:spcBef>
              <a:defRPr sz="1600" b="1">
                <a:solidFill>
                  <a:schemeClr val="accent2"/>
                </a:solidFill>
              </a:defRPr>
            </a:lvl1pPr>
            <a:lvl2pPr marL="266020" indent="-261257">
              <a:lnSpc>
                <a:spcPts val="1800"/>
              </a:lnSpc>
              <a:spcBef>
                <a:spcPts val="600"/>
              </a:spcBef>
              <a:buChar char="▪"/>
              <a:defRPr sz="1600" b="1">
                <a:solidFill>
                  <a:schemeClr val="accent2"/>
                </a:solidFill>
              </a:defRPr>
            </a:lvl2pPr>
            <a:lvl3pPr marL="531812" indent="-298450">
              <a:lnSpc>
                <a:spcPts val="1800"/>
              </a:lnSpc>
              <a:spcBef>
                <a:spcPts val="600"/>
              </a:spcBef>
              <a:defRPr sz="1600" b="1">
                <a:solidFill>
                  <a:schemeClr val="accent2"/>
                </a:solidFill>
              </a:defRPr>
            </a:lvl3pPr>
            <a:lvl4pPr marL="796637" indent="-339437">
              <a:lnSpc>
                <a:spcPts val="1800"/>
              </a:lnSpc>
              <a:spcBef>
                <a:spcPts val="600"/>
              </a:spcBef>
              <a:buChar char="‒"/>
              <a:defRPr sz="1600" b="1">
                <a:solidFill>
                  <a:schemeClr val="accent2"/>
                </a:solidFill>
              </a:defRPr>
            </a:lvl4pPr>
            <a:lvl5pPr marL="2161309" indent="-332509">
              <a:lnSpc>
                <a:spcPts val="1800"/>
              </a:lnSpc>
              <a:spcBef>
                <a:spcPts val="600"/>
              </a:spcBef>
              <a:defRPr sz="1600" b="1">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sp>
        <p:nvSpPr>
          <p:cNvPr id="1210" name="Rectangle"/>
          <p:cNvSpPr>
            <a:spLocks noGrp="1"/>
          </p:cNvSpPr>
          <p:nvPr>
            <p:ph type="body" sz="quarter" idx="13"/>
          </p:nvPr>
        </p:nvSpPr>
        <p:spPr>
          <a:xfrm>
            <a:off x="725015" y="4079992"/>
            <a:ext cx="2874221" cy="1711208"/>
          </a:xfrm>
          <a:prstGeom prst="rect">
            <a:avLst/>
          </a:prstGeom>
        </p:spPr>
        <p:txBody>
          <a:bodyPr/>
          <a:lstStyle/>
          <a:p>
            <a:pPr>
              <a:lnSpc>
                <a:spcPct val="100000"/>
              </a:lnSpc>
              <a:spcBef>
                <a:spcPts val="600"/>
              </a:spcBef>
              <a:defRPr sz="1400"/>
            </a:pPr>
            <a:endParaRPr/>
          </a:p>
        </p:txBody>
      </p:sp>
      <p:sp>
        <p:nvSpPr>
          <p:cNvPr id="1211" name="Rectangle"/>
          <p:cNvSpPr>
            <a:spLocks noGrp="1"/>
          </p:cNvSpPr>
          <p:nvPr>
            <p:ph type="body" sz="quarter" idx="14"/>
          </p:nvPr>
        </p:nvSpPr>
        <p:spPr>
          <a:xfrm>
            <a:off x="4650902" y="3332367"/>
            <a:ext cx="2890196" cy="645048"/>
          </a:xfrm>
          <a:prstGeom prst="rect">
            <a:avLst/>
          </a:prstGeom>
        </p:spPr>
        <p:txBody>
          <a:bodyPr anchor="ctr"/>
          <a:lstStyle/>
          <a:p>
            <a:pPr>
              <a:lnSpc>
                <a:spcPts val="1800"/>
              </a:lnSpc>
              <a:spcBef>
                <a:spcPts val="600"/>
              </a:spcBef>
              <a:defRPr sz="1600" b="1">
                <a:solidFill>
                  <a:schemeClr val="accent4"/>
                </a:solidFill>
              </a:defRPr>
            </a:pPr>
            <a:endParaRPr/>
          </a:p>
        </p:txBody>
      </p:sp>
      <p:sp>
        <p:nvSpPr>
          <p:cNvPr id="1212" name="Rectangle"/>
          <p:cNvSpPr>
            <a:spLocks noGrp="1"/>
          </p:cNvSpPr>
          <p:nvPr>
            <p:ph type="body" sz="quarter" idx="15"/>
          </p:nvPr>
        </p:nvSpPr>
        <p:spPr>
          <a:xfrm>
            <a:off x="8576791" y="3332367"/>
            <a:ext cx="2890195" cy="645048"/>
          </a:xfrm>
          <a:prstGeom prst="rect">
            <a:avLst/>
          </a:prstGeom>
        </p:spPr>
        <p:txBody>
          <a:bodyPr anchor="ctr"/>
          <a:lstStyle/>
          <a:p>
            <a:pPr>
              <a:lnSpc>
                <a:spcPts val="1800"/>
              </a:lnSpc>
              <a:spcBef>
                <a:spcPts val="600"/>
              </a:spcBef>
              <a:defRPr sz="1600" b="1">
                <a:solidFill>
                  <a:srgbClr val="2C004B"/>
                </a:solidFill>
              </a:defRPr>
            </a:pPr>
            <a:endParaRPr/>
          </a:p>
        </p:txBody>
      </p:sp>
      <p:sp>
        <p:nvSpPr>
          <p:cNvPr id="1213" name="Rectangle"/>
          <p:cNvSpPr>
            <a:spLocks noGrp="1"/>
          </p:cNvSpPr>
          <p:nvPr>
            <p:ph type="body" sz="quarter" idx="16"/>
          </p:nvPr>
        </p:nvSpPr>
        <p:spPr>
          <a:xfrm>
            <a:off x="8498130" y="295728"/>
            <a:ext cx="2927907" cy="876301"/>
          </a:xfrm>
          <a:prstGeom prst="rect">
            <a:avLst/>
          </a:prstGeom>
        </p:spPr>
        <p:txBody>
          <a:bodyPr/>
          <a:lstStyle/>
          <a:p>
            <a:pPr>
              <a:lnSpc>
                <a:spcPct val="100000"/>
              </a:lnSpc>
              <a:spcBef>
                <a:spcPts val="600"/>
              </a:spcBef>
              <a:defRPr sz="1600" b="1"/>
            </a:pPr>
            <a:endParaRPr/>
          </a:p>
        </p:txBody>
      </p:sp>
      <p:pic>
        <p:nvPicPr>
          <p:cNvPr id="1214" name="image3.png" descr="image3.png"/>
          <p:cNvPicPr>
            <a:picLocks noChangeAspect="1"/>
          </p:cNvPicPr>
          <p:nvPr/>
        </p:nvPicPr>
        <p:blipFill>
          <a:blip r:embed="rId2">
            <a:extLst/>
          </a:blip>
          <a:srcRect l="81836" b="16530"/>
          <a:stretch>
            <a:fillRect/>
          </a:stretch>
        </p:blipFill>
        <p:spPr>
          <a:xfrm>
            <a:off x="11491418" y="189393"/>
            <a:ext cx="424357" cy="435060"/>
          </a:xfrm>
          <a:prstGeom prst="rect">
            <a:avLst/>
          </a:prstGeom>
          <a:ln w="12700">
            <a:miter lim="400000"/>
          </a:ln>
        </p:spPr>
      </p:pic>
      <p:sp>
        <p:nvSpPr>
          <p:cNvPr id="1215" name="Title Text"/>
          <p:cNvSpPr txBox="1">
            <a:spLocks noGrp="1"/>
          </p:cNvSpPr>
          <p:nvPr>
            <p:ph type="title"/>
          </p:nvPr>
        </p:nvSpPr>
        <p:spPr>
          <a:xfrm>
            <a:off x="407987" y="404813"/>
            <a:ext cx="6477234" cy="863601"/>
          </a:xfrm>
          <a:prstGeom prst="rect">
            <a:avLst/>
          </a:prstGeom>
        </p:spPr>
        <p:txBody>
          <a:bodyPr/>
          <a:lstStyle/>
          <a:p>
            <a:r>
              <a:t>Title Text</a:t>
            </a:r>
          </a:p>
        </p:txBody>
      </p:sp>
      <p:sp>
        <p:nvSpPr>
          <p:cNvPr id="121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21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218"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21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1220" name="Rectangle"/>
          <p:cNvSpPr>
            <a:spLocks noGrp="1"/>
          </p:cNvSpPr>
          <p:nvPr>
            <p:ph type="body" sz="quarter" idx="17"/>
          </p:nvPr>
        </p:nvSpPr>
        <p:spPr>
          <a:xfrm>
            <a:off x="4666877" y="4079992"/>
            <a:ext cx="2874221" cy="1711208"/>
          </a:xfrm>
          <a:prstGeom prst="rect">
            <a:avLst/>
          </a:prstGeom>
        </p:spPr>
        <p:txBody>
          <a:bodyPr/>
          <a:lstStyle/>
          <a:p>
            <a:pPr>
              <a:lnSpc>
                <a:spcPct val="100000"/>
              </a:lnSpc>
              <a:spcBef>
                <a:spcPts val="600"/>
              </a:spcBef>
              <a:defRPr sz="1400"/>
            </a:pPr>
            <a:endParaRPr/>
          </a:p>
        </p:txBody>
      </p:sp>
      <p:sp>
        <p:nvSpPr>
          <p:cNvPr id="1221" name="Rectangle"/>
          <p:cNvSpPr>
            <a:spLocks noGrp="1"/>
          </p:cNvSpPr>
          <p:nvPr>
            <p:ph type="body" sz="quarter" idx="18"/>
          </p:nvPr>
        </p:nvSpPr>
        <p:spPr>
          <a:xfrm>
            <a:off x="8592766" y="4079992"/>
            <a:ext cx="2874220" cy="1711208"/>
          </a:xfrm>
          <a:prstGeom prst="rect">
            <a:avLst/>
          </a:prstGeom>
        </p:spPr>
        <p:txBody>
          <a:bodyPr/>
          <a:lstStyle/>
          <a:p>
            <a:pPr>
              <a:lnSpc>
                <a:spcPct val="100000"/>
              </a:lnSpc>
              <a:spcBef>
                <a:spcPts val="600"/>
              </a:spcBef>
              <a:defRPr sz="1400"/>
            </a:pPr>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3 bullets with highlights">
    <p:spTree>
      <p:nvGrpSpPr>
        <p:cNvPr id="1" name=""/>
        <p:cNvGrpSpPr/>
        <p:nvPr/>
      </p:nvGrpSpPr>
      <p:grpSpPr>
        <a:xfrm>
          <a:off x="0" y="0"/>
          <a:ext cx="0" cy="0"/>
          <a:chOff x="0" y="0"/>
          <a:chExt cx="0" cy="0"/>
        </a:xfrm>
      </p:grpSpPr>
      <p:pic>
        <p:nvPicPr>
          <p:cNvPr id="1228"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231" name="Group"/>
          <p:cNvGrpSpPr/>
          <p:nvPr/>
        </p:nvGrpSpPr>
        <p:grpSpPr>
          <a:xfrm>
            <a:off x="12496800" y="1590548"/>
            <a:ext cx="595071" cy="621323"/>
            <a:chOff x="0" y="0"/>
            <a:chExt cx="595069" cy="621322"/>
          </a:xfrm>
        </p:grpSpPr>
        <p:sp>
          <p:nvSpPr>
            <p:cNvPr id="122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3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234" name="Group"/>
          <p:cNvGrpSpPr/>
          <p:nvPr/>
        </p:nvGrpSpPr>
        <p:grpSpPr>
          <a:xfrm>
            <a:off x="13091870" y="1590548"/>
            <a:ext cx="595071" cy="621323"/>
            <a:chOff x="0" y="0"/>
            <a:chExt cx="595069" cy="621322"/>
          </a:xfrm>
        </p:grpSpPr>
        <p:sp>
          <p:nvSpPr>
            <p:cNvPr id="123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3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237" name="Group"/>
          <p:cNvGrpSpPr/>
          <p:nvPr/>
        </p:nvGrpSpPr>
        <p:grpSpPr>
          <a:xfrm>
            <a:off x="13686941" y="1590548"/>
            <a:ext cx="595071" cy="621323"/>
            <a:chOff x="0" y="0"/>
            <a:chExt cx="595069" cy="621322"/>
          </a:xfrm>
        </p:grpSpPr>
        <p:sp>
          <p:nvSpPr>
            <p:cNvPr id="123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3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240" name="Group"/>
          <p:cNvGrpSpPr/>
          <p:nvPr/>
        </p:nvGrpSpPr>
        <p:grpSpPr>
          <a:xfrm>
            <a:off x="14282010" y="1590548"/>
            <a:ext cx="595071" cy="621323"/>
            <a:chOff x="0" y="0"/>
            <a:chExt cx="595069" cy="621322"/>
          </a:xfrm>
        </p:grpSpPr>
        <p:sp>
          <p:nvSpPr>
            <p:cNvPr id="123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3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243" name="Group"/>
          <p:cNvGrpSpPr/>
          <p:nvPr/>
        </p:nvGrpSpPr>
        <p:grpSpPr>
          <a:xfrm>
            <a:off x="14877081" y="1590548"/>
            <a:ext cx="595071" cy="621323"/>
            <a:chOff x="0" y="0"/>
            <a:chExt cx="595069" cy="621322"/>
          </a:xfrm>
        </p:grpSpPr>
        <p:sp>
          <p:nvSpPr>
            <p:cNvPr id="124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4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246" name="Group"/>
          <p:cNvGrpSpPr/>
          <p:nvPr/>
        </p:nvGrpSpPr>
        <p:grpSpPr>
          <a:xfrm>
            <a:off x="12496800" y="2468607"/>
            <a:ext cx="595071" cy="621324"/>
            <a:chOff x="0" y="0"/>
            <a:chExt cx="595069" cy="621322"/>
          </a:xfrm>
        </p:grpSpPr>
        <p:sp>
          <p:nvSpPr>
            <p:cNvPr id="124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4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249" name="Group"/>
          <p:cNvGrpSpPr/>
          <p:nvPr/>
        </p:nvGrpSpPr>
        <p:grpSpPr>
          <a:xfrm>
            <a:off x="13091870" y="2468607"/>
            <a:ext cx="595071" cy="621324"/>
            <a:chOff x="0" y="0"/>
            <a:chExt cx="595069" cy="621322"/>
          </a:xfrm>
        </p:grpSpPr>
        <p:sp>
          <p:nvSpPr>
            <p:cNvPr id="124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4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252" name="Group"/>
          <p:cNvGrpSpPr/>
          <p:nvPr/>
        </p:nvGrpSpPr>
        <p:grpSpPr>
          <a:xfrm>
            <a:off x="13686941" y="2468607"/>
            <a:ext cx="595071" cy="621324"/>
            <a:chOff x="0" y="0"/>
            <a:chExt cx="595069" cy="621322"/>
          </a:xfrm>
        </p:grpSpPr>
        <p:sp>
          <p:nvSpPr>
            <p:cNvPr id="125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5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255" name="Group"/>
          <p:cNvGrpSpPr/>
          <p:nvPr/>
        </p:nvGrpSpPr>
        <p:grpSpPr>
          <a:xfrm>
            <a:off x="14282010" y="2468607"/>
            <a:ext cx="595071" cy="621324"/>
            <a:chOff x="0" y="0"/>
            <a:chExt cx="595069" cy="621322"/>
          </a:xfrm>
        </p:grpSpPr>
        <p:sp>
          <p:nvSpPr>
            <p:cNvPr id="125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5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258" name="Group"/>
          <p:cNvGrpSpPr/>
          <p:nvPr/>
        </p:nvGrpSpPr>
        <p:grpSpPr>
          <a:xfrm>
            <a:off x="14877081" y="2468607"/>
            <a:ext cx="595071" cy="621324"/>
            <a:chOff x="0" y="0"/>
            <a:chExt cx="595069" cy="621322"/>
          </a:xfrm>
        </p:grpSpPr>
        <p:sp>
          <p:nvSpPr>
            <p:cNvPr id="125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5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261" name="Group"/>
          <p:cNvGrpSpPr/>
          <p:nvPr/>
        </p:nvGrpSpPr>
        <p:grpSpPr>
          <a:xfrm>
            <a:off x="13686941" y="3089930"/>
            <a:ext cx="595071" cy="621323"/>
            <a:chOff x="0" y="0"/>
            <a:chExt cx="595069" cy="621322"/>
          </a:xfrm>
        </p:grpSpPr>
        <p:sp>
          <p:nvSpPr>
            <p:cNvPr id="125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6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264" name="Group"/>
          <p:cNvGrpSpPr/>
          <p:nvPr/>
        </p:nvGrpSpPr>
        <p:grpSpPr>
          <a:xfrm>
            <a:off x="14877081" y="3089930"/>
            <a:ext cx="595071" cy="621323"/>
            <a:chOff x="0" y="0"/>
            <a:chExt cx="595069" cy="621322"/>
          </a:xfrm>
        </p:grpSpPr>
        <p:sp>
          <p:nvSpPr>
            <p:cNvPr id="126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6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267" name="Group"/>
          <p:cNvGrpSpPr/>
          <p:nvPr/>
        </p:nvGrpSpPr>
        <p:grpSpPr>
          <a:xfrm>
            <a:off x="14877081" y="4948916"/>
            <a:ext cx="595071" cy="621324"/>
            <a:chOff x="0" y="0"/>
            <a:chExt cx="595069" cy="621322"/>
          </a:xfrm>
        </p:grpSpPr>
        <p:sp>
          <p:nvSpPr>
            <p:cNvPr id="126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6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270" name="Group"/>
          <p:cNvGrpSpPr/>
          <p:nvPr/>
        </p:nvGrpSpPr>
        <p:grpSpPr>
          <a:xfrm>
            <a:off x="14877081" y="4330084"/>
            <a:ext cx="595071" cy="621324"/>
            <a:chOff x="0" y="0"/>
            <a:chExt cx="595069" cy="621322"/>
          </a:xfrm>
        </p:grpSpPr>
        <p:sp>
          <p:nvSpPr>
            <p:cNvPr id="126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6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273" name="Group"/>
          <p:cNvGrpSpPr/>
          <p:nvPr/>
        </p:nvGrpSpPr>
        <p:grpSpPr>
          <a:xfrm>
            <a:off x="14877081" y="3711252"/>
            <a:ext cx="595071" cy="621324"/>
            <a:chOff x="0" y="0"/>
            <a:chExt cx="595069" cy="621322"/>
          </a:xfrm>
        </p:grpSpPr>
        <p:sp>
          <p:nvSpPr>
            <p:cNvPr id="127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7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276" name="Group"/>
          <p:cNvGrpSpPr/>
          <p:nvPr/>
        </p:nvGrpSpPr>
        <p:grpSpPr>
          <a:xfrm>
            <a:off x="14282010" y="3089930"/>
            <a:ext cx="595071" cy="621323"/>
            <a:chOff x="0" y="0"/>
            <a:chExt cx="595069" cy="621322"/>
          </a:xfrm>
        </p:grpSpPr>
        <p:sp>
          <p:nvSpPr>
            <p:cNvPr id="127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7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279" name="Group"/>
          <p:cNvGrpSpPr/>
          <p:nvPr/>
        </p:nvGrpSpPr>
        <p:grpSpPr>
          <a:xfrm>
            <a:off x="14282010" y="3711252"/>
            <a:ext cx="595071" cy="621324"/>
            <a:chOff x="0" y="0"/>
            <a:chExt cx="595069" cy="621322"/>
          </a:xfrm>
        </p:grpSpPr>
        <p:sp>
          <p:nvSpPr>
            <p:cNvPr id="127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7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282" name="Group"/>
          <p:cNvGrpSpPr/>
          <p:nvPr/>
        </p:nvGrpSpPr>
        <p:grpSpPr>
          <a:xfrm>
            <a:off x="14282010" y="4330084"/>
            <a:ext cx="595071" cy="621324"/>
            <a:chOff x="0" y="0"/>
            <a:chExt cx="595069" cy="621322"/>
          </a:xfrm>
        </p:grpSpPr>
        <p:sp>
          <p:nvSpPr>
            <p:cNvPr id="128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8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28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28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28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288" name="Group"/>
          <p:cNvGrpSpPr/>
          <p:nvPr/>
        </p:nvGrpSpPr>
        <p:grpSpPr>
          <a:xfrm>
            <a:off x="13686941" y="3711252"/>
            <a:ext cx="595071" cy="621324"/>
            <a:chOff x="0" y="0"/>
            <a:chExt cx="595069" cy="621322"/>
          </a:xfrm>
        </p:grpSpPr>
        <p:sp>
          <p:nvSpPr>
            <p:cNvPr id="128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8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289" name="Shape"/>
          <p:cNvSpPr/>
          <p:nvPr/>
        </p:nvSpPr>
        <p:spPr>
          <a:xfrm>
            <a:off x="5563594" y="4734094"/>
            <a:ext cx="1204016" cy="1137597"/>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endParaRPr/>
          </a:p>
        </p:txBody>
      </p:sp>
      <p:sp>
        <p:nvSpPr>
          <p:cNvPr id="1290" name="Shape"/>
          <p:cNvSpPr/>
          <p:nvPr/>
        </p:nvSpPr>
        <p:spPr>
          <a:xfrm>
            <a:off x="5563594" y="2944148"/>
            <a:ext cx="1204016" cy="1137597"/>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4"/>
          </a:solidFill>
          <a:ln w="12700">
            <a:miter lim="400000"/>
          </a:ln>
        </p:spPr>
        <p:txBody>
          <a:bodyPr lIns="45719" rIns="45719" anchor="ctr"/>
          <a:lstStyle/>
          <a:p>
            <a:pPr algn="ctr">
              <a:defRPr>
                <a:solidFill>
                  <a:srgbClr val="FFFFFF"/>
                </a:solidFill>
              </a:defRPr>
            </a:pPr>
            <a:endParaRPr/>
          </a:p>
        </p:txBody>
      </p:sp>
      <p:sp>
        <p:nvSpPr>
          <p:cNvPr id="1291" name="Shape"/>
          <p:cNvSpPr/>
          <p:nvPr/>
        </p:nvSpPr>
        <p:spPr>
          <a:xfrm>
            <a:off x="5516145" y="1186055"/>
            <a:ext cx="1204016" cy="1137597"/>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2"/>
          </a:solidFill>
          <a:ln w="12700">
            <a:miter lim="400000"/>
          </a:ln>
        </p:spPr>
        <p:txBody>
          <a:bodyPr lIns="45719" rIns="45719" anchor="ctr"/>
          <a:lstStyle/>
          <a:p>
            <a:pPr algn="ctr">
              <a:defRPr>
                <a:solidFill>
                  <a:srgbClr val="FFFFFF"/>
                </a:solidFill>
              </a:defRPr>
            </a:pPr>
            <a:endParaRPr/>
          </a:p>
        </p:txBody>
      </p:sp>
      <p:sp>
        <p:nvSpPr>
          <p:cNvPr id="1292" name="Rectangle"/>
          <p:cNvSpPr/>
          <p:nvPr/>
        </p:nvSpPr>
        <p:spPr>
          <a:xfrm>
            <a:off x="-2" y="0"/>
            <a:ext cx="4749301" cy="6858000"/>
          </a:xfrm>
          <a:prstGeom prst="rect">
            <a:avLst/>
          </a:prstGeom>
          <a:solidFill>
            <a:srgbClr val="E6E7E7"/>
          </a:solidFill>
          <a:ln w="12700">
            <a:miter lim="400000"/>
          </a:ln>
        </p:spPr>
        <p:txBody>
          <a:bodyPr lIns="45719" rIns="45719" anchor="ctr"/>
          <a:lstStyle/>
          <a:p>
            <a:pPr algn="ctr">
              <a:defRPr>
                <a:solidFill>
                  <a:srgbClr val="FFFFFF"/>
                </a:solidFill>
              </a:defRPr>
            </a:pPr>
            <a:endParaRPr/>
          </a:p>
        </p:txBody>
      </p:sp>
      <p:pic>
        <p:nvPicPr>
          <p:cNvPr id="1293" name="image20.png" descr="image20.png"/>
          <p:cNvPicPr>
            <a:picLocks noChangeAspect="1"/>
          </p:cNvPicPr>
          <p:nvPr/>
        </p:nvPicPr>
        <p:blipFill>
          <a:blip r:embed="rId3">
            <a:extLst/>
          </a:blip>
          <a:srcRect t="7669" b="3"/>
          <a:stretch>
            <a:fillRect/>
          </a:stretch>
        </p:blipFill>
        <p:spPr>
          <a:xfrm rot="18021508">
            <a:off x="-510472" y="-999709"/>
            <a:ext cx="4694968" cy="4418410"/>
          </a:xfrm>
          <a:custGeom>
            <a:avLst/>
            <a:gdLst/>
            <a:ahLst/>
            <a:cxnLst>
              <a:cxn ang="0">
                <a:pos x="wd2" y="hd2"/>
              </a:cxn>
              <a:cxn ang="5400000">
                <a:pos x="wd2" y="hd2"/>
              </a:cxn>
              <a:cxn ang="10800000">
                <a:pos x="wd2" y="hd2"/>
              </a:cxn>
              <a:cxn ang="16200000">
                <a:pos x="wd2" y="hd2"/>
              </a:cxn>
            </a:cxnLst>
            <a:rect l="0" t="0" r="r" b="b"/>
            <a:pathLst>
              <a:path w="21600" h="21600" extrusionOk="0">
                <a:moveTo>
                  <a:pt x="11295" y="0"/>
                </a:moveTo>
                <a:lnTo>
                  <a:pt x="0" y="7029"/>
                </a:lnTo>
                <a:lnTo>
                  <a:pt x="0" y="21600"/>
                </a:lnTo>
                <a:lnTo>
                  <a:pt x="21600" y="21600"/>
                </a:lnTo>
                <a:lnTo>
                  <a:pt x="21600" y="18696"/>
                </a:lnTo>
                <a:lnTo>
                  <a:pt x="11295" y="0"/>
                </a:lnTo>
                <a:close/>
              </a:path>
            </a:pathLst>
          </a:custGeom>
          <a:ln w="12700">
            <a:miter lim="400000"/>
          </a:ln>
        </p:spPr>
      </p:pic>
      <p:sp>
        <p:nvSpPr>
          <p:cNvPr id="1294" name="Body Level One…"/>
          <p:cNvSpPr txBox="1">
            <a:spLocks noGrp="1"/>
          </p:cNvSpPr>
          <p:nvPr>
            <p:ph type="body" sz="quarter" idx="1"/>
          </p:nvPr>
        </p:nvSpPr>
        <p:spPr>
          <a:xfrm>
            <a:off x="5713874" y="1525456"/>
            <a:ext cx="863264" cy="482706"/>
          </a:xfrm>
          <a:prstGeom prst="rect">
            <a:avLst/>
          </a:prstGeom>
        </p:spPr>
        <p:txBody>
          <a:bodyPr anchor="ctr"/>
          <a:lstStyle>
            <a:lvl1pPr algn="ctr">
              <a:lnSpc>
                <a:spcPts val="3000"/>
              </a:lnSpc>
              <a:spcBef>
                <a:spcPts val="600"/>
              </a:spcBef>
              <a:defRPr sz="2600">
                <a:solidFill>
                  <a:srgbClr val="2C004B"/>
                </a:solidFill>
              </a:defRPr>
            </a:lvl1pPr>
            <a:lvl2pPr marL="429305" indent="-424542" algn="ctr">
              <a:lnSpc>
                <a:spcPts val="3000"/>
              </a:lnSpc>
              <a:spcBef>
                <a:spcPts val="600"/>
              </a:spcBef>
              <a:buChar char="▪"/>
              <a:defRPr sz="2600">
                <a:solidFill>
                  <a:srgbClr val="2C004B"/>
                </a:solidFill>
              </a:defRPr>
            </a:lvl2pPr>
            <a:lvl3pPr marL="718344" indent="-484982" algn="ctr">
              <a:lnSpc>
                <a:spcPts val="3000"/>
              </a:lnSpc>
              <a:spcBef>
                <a:spcPts val="600"/>
              </a:spcBef>
              <a:defRPr sz="2600">
                <a:solidFill>
                  <a:srgbClr val="2C004B"/>
                </a:solidFill>
              </a:defRPr>
            </a:lvl3pPr>
            <a:lvl4pPr marL="1008785" indent="-551585" algn="ctr">
              <a:lnSpc>
                <a:spcPts val="3000"/>
              </a:lnSpc>
              <a:spcBef>
                <a:spcPts val="600"/>
              </a:spcBef>
              <a:buChar char="‒"/>
              <a:defRPr sz="2600">
                <a:solidFill>
                  <a:srgbClr val="2C004B"/>
                </a:solidFill>
              </a:defRPr>
            </a:lvl4pPr>
            <a:lvl5pPr marL="2369127" indent="-540327" algn="ctr">
              <a:lnSpc>
                <a:spcPts val="3000"/>
              </a:lnSpc>
              <a:spcBef>
                <a:spcPts val="600"/>
              </a:spcBef>
              <a:defRPr sz="2600">
                <a:solidFill>
                  <a:srgbClr val="2C004B"/>
                </a:solidFill>
              </a:defRPr>
            </a:lvl5pPr>
          </a:lstStyle>
          <a:p>
            <a:r>
              <a:t>Body Level One</a:t>
            </a:r>
          </a:p>
          <a:p>
            <a:pPr lvl="1"/>
            <a:r>
              <a:t>Body Level Two</a:t>
            </a:r>
          </a:p>
          <a:p>
            <a:pPr lvl="2"/>
            <a:r>
              <a:t>Body Level Three</a:t>
            </a:r>
          </a:p>
          <a:p>
            <a:pPr lvl="3"/>
            <a:r>
              <a:t>Body Level Four</a:t>
            </a:r>
          </a:p>
          <a:p>
            <a:pPr lvl="4"/>
            <a:r>
              <a:t>Body Level Five</a:t>
            </a:r>
          </a:p>
        </p:txBody>
      </p:sp>
      <p:sp>
        <p:nvSpPr>
          <p:cNvPr id="1295" name="Rectangle"/>
          <p:cNvSpPr>
            <a:spLocks noGrp="1"/>
          </p:cNvSpPr>
          <p:nvPr>
            <p:ph type="body" sz="quarter" idx="13"/>
          </p:nvPr>
        </p:nvSpPr>
        <p:spPr>
          <a:xfrm>
            <a:off x="5713874" y="3284120"/>
            <a:ext cx="863264" cy="482705"/>
          </a:xfrm>
          <a:prstGeom prst="rect">
            <a:avLst/>
          </a:prstGeom>
        </p:spPr>
        <p:txBody>
          <a:bodyPr anchor="ctr"/>
          <a:lstStyle/>
          <a:p>
            <a:pPr algn="ctr">
              <a:lnSpc>
                <a:spcPts val="3000"/>
              </a:lnSpc>
              <a:spcBef>
                <a:spcPts val="600"/>
              </a:spcBef>
              <a:defRPr sz="2600">
                <a:solidFill>
                  <a:srgbClr val="2C004B"/>
                </a:solidFill>
              </a:defRPr>
            </a:pPr>
            <a:endParaRPr/>
          </a:p>
        </p:txBody>
      </p:sp>
      <p:sp>
        <p:nvSpPr>
          <p:cNvPr id="1296" name="Rectangle"/>
          <p:cNvSpPr>
            <a:spLocks noGrp="1"/>
          </p:cNvSpPr>
          <p:nvPr>
            <p:ph type="body" sz="quarter" idx="14"/>
          </p:nvPr>
        </p:nvSpPr>
        <p:spPr>
          <a:xfrm>
            <a:off x="5713874" y="5061942"/>
            <a:ext cx="863264" cy="482705"/>
          </a:xfrm>
          <a:prstGeom prst="rect">
            <a:avLst/>
          </a:prstGeom>
        </p:spPr>
        <p:txBody>
          <a:bodyPr anchor="ctr"/>
          <a:lstStyle/>
          <a:p>
            <a:pPr algn="ctr">
              <a:lnSpc>
                <a:spcPts val="3000"/>
              </a:lnSpc>
              <a:spcBef>
                <a:spcPts val="600"/>
              </a:spcBef>
              <a:defRPr sz="2600">
                <a:solidFill>
                  <a:srgbClr val="2C004B"/>
                </a:solidFill>
              </a:defRPr>
            </a:pPr>
            <a:endParaRPr/>
          </a:p>
        </p:txBody>
      </p:sp>
      <p:sp>
        <p:nvSpPr>
          <p:cNvPr id="1297" name="Rectangle"/>
          <p:cNvSpPr>
            <a:spLocks noGrp="1"/>
          </p:cNvSpPr>
          <p:nvPr>
            <p:ph type="body" sz="quarter" idx="15"/>
          </p:nvPr>
        </p:nvSpPr>
        <p:spPr>
          <a:xfrm>
            <a:off x="426716" y="3367132"/>
            <a:ext cx="3670826" cy="2993217"/>
          </a:xfrm>
          <a:prstGeom prst="rect">
            <a:avLst/>
          </a:prstGeom>
        </p:spPr>
        <p:txBody>
          <a:bodyPr/>
          <a:lstStyle/>
          <a:p>
            <a:pPr>
              <a:lnSpc>
                <a:spcPts val="2200"/>
              </a:lnSpc>
              <a:spcBef>
                <a:spcPts val="600"/>
              </a:spcBef>
            </a:pPr>
            <a:endParaRPr/>
          </a:p>
        </p:txBody>
      </p:sp>
      <p:sp>
        <p:nvSpPr>
          <p:cNvPr id="1298" name="Title Text"/>
          <p:cNvSpPr txBox="1">
            <a:spLocks noGrp="1"/>
          </p:cNvSpPr>
          <p:nvPr>
            <p:ph type="title"/>
          </p:nvPr>
        </p:nvSpPr>
        <p:spPr>
          <a:xfrm>
            <a:off x="407987" y="404811"/>
            <a:ext cx="2663677" cy="1584028"/>
          </a:xfrm>
          <a:prstGeom prst="rect">
            <a:avLst/>
          </a:prstGeom>
        </p:spPr>
        <p:txBody>
          <a:bodyPr/>
          <a:lstStyle>
            <a:lvl1pPr>
              <a:defRPr>
                <a:solidFill>
                  <a:srgbClr val="FFFFFF"/>
                </a:solidFill>
              </a:defRPr>
            </a:lvl1pPr>
          </a:lstStyle>
          <a:p>
            <a:r>
              <a:t>Title Text</a:t>
            </a:r>
          </a:p>
        </p:txBody>
      </p:sp>
      <p:sp>
        <p:nvSpPr>
          <p:cNvPr id="1299" name="Rectangle"/>
          <p:cNvSpPr>
            <a:spLocks noGrp="1"/>
          </p:cNvSpPr>
          <p:nvPr>
            <p:ph type="body" sz="quarter" idx="16"/>
          </p:nvPr>
        </p:nvSpPr>
        <p:spPr>
          <a:xfrm>
            <a:off x="6917889" y="825194"/>
            <a:ext cx="4866124" cy="412364"/>
          </a:xfrm>
          <a:prstGeom prst="rect">
            <a:avLst/>
          </a:prstGeom>
        </p:spPr>
        <p:txBody>
          <a:bodyPr anchor="ctr"/>
          <a:lstStyle/>
          <a:p>
            <a:pPr>
              <a:lnSpc>
                <a:spcPts val="2200"/>
              </a:lnSpc>
              <a:spcBef>
                <a:spcPts val="600"/>
              </a:spcBef>
              <a:defRPr>
                <a:solidFill>
                  <a:schemeClr val="accent1"/>
                </a:solidFill>
              </a:defRPr>
            </a:pPr>
            <a:endParaRPr/>
          </a:p>
        </p:txBody>
      </p:sp>
      <p:sp>
        <p:nvSpPr>
          <p:cNvPr id="1300" name="Rectangle"/>
          <p:cNvSpPr>
            <a:spLocks noGrp="1"/>
          </p:cNvSpPr>
          <p:nvPr>
            <p:ph type="body" sz="quarter" idx="17"/>
          </p:nvPr>
        </p:nvSpPr>
        <p:spPr>
          <a:xfrm>
            <a:off x="6917889" y="1268412"/>
            <a:ext cx="4866124" cy="996795"/>
          </a:xfrm>
          <a:prstGeom prst="rect">
            <a:avLst/>
          </a:prstGeom>
        </p:spPr>
        <p:txBody>
          <a:bodyPr/>
          <a:lstStyle/>
          <a:p>
            <a:pPr>
              <a:lnSpc>
                <a:spcPts val="1600"/>
              </a:lnSpc>
              <a:spcBef>
                <a:spcPts val="600"/>
              </a:spcBef>
              <a:defRPr sz="1400"/>
            </a:pPr>
            <a:endParaRPr/>
          </a:p>
        </p:txBody>
      </p:sp>
      <p:sp>
        <p:nvSpPr>
          <p:cNvPr id="1301" name="Rectangle"/>
          <p:cNvSpPr>
            <a:spLocks noGrp="1"/>
          </p:cNvSpPr>
          <p:nvPr>
            <p:ph type="body" sz="quarter" idx="18"/>
          </p:nvPr>
        </p:nvSpPr>
        <p:spPr>
          <a:xfrm>
            <a:off x="6917889" y="2583857"/>
            <a:ext cx="4866124" cy="412364"/>
          </a:xfrm>
          <a:prstGeom prst="rect">
            <a:avLst/>
          </a:prstGeom>
        </p:spPr>
        <p:txBody>
          <a:bodyPr anchor="ctr"/>
          <a:lstStyle/>
          <a:p>
            <a:pPr>
              <a:lnSpc>
                <a:spcPts val="2200"/>
              </a:lnSpc>
              <a:spcBef>
                <a:spcPts val="600"/>
              </a:spcBef>
              <a:defRPr>
                <a:solidFill>
                  <a:schemeClr val="accent1"/>
                </a:solidFill>
              </a:defRPr>
            </a:pPr>
            <a:endParaRPr/>
          </a:p>
        </p:txBody>
      </p:sp>
      <p:sp>
        <p:nvSpPr>
          <p:cNvPr id="1302" name="Rectangle"/>
          <p:cNvSpPr>
            <a:spLocks noGrp="1"/>
          </p:cNvSpPr>
          <p:nvPr>
            <p:ph type="body" sz="quarter" idx="19"/>
          </p:nvPr>
        </p:nvSpPr>
        <p:spPr>
          <a:xfrm>
            <a:off x="6917889" y="3027076"/>
            <a:ext cx="4866124" cy="996794"/>
          </a:xfrm>
          <a:prstGeom prst="rect">
            <a:avLst/>
          </a:prstGeom>
        </p:spPr>
        <p:txBody>
          <a:bodyPr/>
          <a:lstStyle/>
          <a:p>
            <a:pPr>
              <a:lnSpc>
                <a:spcPts val="1600"/>
              </a:lnSpc>
              <a:spcBef>
                <a:spcPts val="600"/>
              </a:spcBef>
              <a:defRPr sz="1400"/>
            </a:pPr>
            <a:endParaRPr/>
          </a:p>
        </p:txBody>
      </p:sp>
      <p:sp>
        <p:nvSpPr>
          <p:cNvPr id="1303" name="Rectangle"/>
          <p:cNvSpPr>
            <a:spLocks noGrp="1"/>
          </p:cNvSpPr>
          <p:nvPr>
            <p:ph type="body" sz="quarter" idx="20"/>
          </p:nvPr>
        </p:nvSpPr>
        <p:spPr>
          <a:xfrm>
            <a:off x="6917889" y="4361679"/>
            <a:ext cx="4866124" cy="412364"/>
          </a:xfrm>
          <a:prstGeom prst="rect">
            <a:avLst/>
          </a:prstGeom>
        </p:spPr>
        <p:txBody>
          <a:bodyPr anchor="ctr"/>
          <a:lstStyle/>
          <a:p>
            <a:pPr>
              <a:lnSpc>
                <a:spcPts val="2200"/>
              </a:lnSpc>
              <a:spcBef>
                <a:spcPts val="600"/>
              </a:spcBef>
              <a:defRPr>
                <a:solidFill>
                  <a:schemeClr val="accent1"/>
                </a:solidFill>
              </a:defRPr>
            </a:pPr>
            <a:endParaRPr/>
          </a:p>
        </p:txBody>
      </p:sp>
      <p:sp>
        <p:nvSpPr>
          <p:cNvPr id="1304" name="Rectangle"/>
          <p:cNvSpPr>
            <a:spLocks noGrp="1"/>
          </p:cNvSpPr>
          <p:nvPr>
            <p:ph type="body" sz="quarter" idx="21"/>
          </p:nvPr>
        </p:nvSpPr>
        <p:spPr>
          <a:xfrm>
            <a:off x="6917889" y="4804898"/>
            <a:ext cx="4866124" cy="996794"/>
          </a:xfrm>
          <a:prstGeom prst="rect">
            <a:avLst/>
          </a:prstGeom>
        </p:spPr>
        <p:txBody>
          <a:bodyPr/>
          <a:lstStyle/>
          <a:p>
            <a:pPr>
              <a:lnSpc>
                <a:spcPts val="1600"/>
              </a:lnSpc>
              <a:spcBef>
                <a:spcPts val="600"/>
              </a:spcBef>
              <a:defRPr sz="1400"/>
            </a:pPr>
            <a:endParaRPr/>
          </a:p>
        </p:txBody>
      </p:sp>
      <p:sp>
        <p:nvSpPr>
          <p:cNvPr id="1305"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306"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307" name="© 2017 Capgemini. All rights reserved."/>
          <p:cNvSpPr txBox="1"/>
          <p:nvPr/>
        </p:nvSpPr>
        <p:spPr>
          <a:xfrm>
            <a:off x="9560327" y="6601986"/>
            <a:ext cx="2023914"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Contact information">
    <p:spTree>
      <p:nvGrpSpPr>
        <p:cNvPr id="1" name=""/>
        <p:cNvGrpSpPr/>
        <p:nvPr/>
      </p:nvGrpSpPr>
      <p:grpSpPr>
        <a:xfrm>
          <a:off x="0" y="0"/>
          <a:ext cx="0" cy="0"/>
          <a:chOff x="0" y="0"/>
          <a:chExt cx="0" cy="0"/>
        </a:xfrm>
      </p:grpSpPr>
      <p:pic>
        <p:nvPicPr>
          <p:cNvPr id="131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317" name="Group"/>
          <p:cNvGrpSpPr/>
          <p:nvPr/>
        </p:nvGrpSpPr>
        <p:grpSpPr>
          <a:xfrm>
            <a:off x="12496800" y="1590548"/>
            <a:ext cx="595071" cy="621323"/>
            <a:chOff x="0" y="0"/>
            <a:chExt cx="595069" cy="621322"/>
          </a:xfrm>
        </p:grpSpPr>
        <p:sp>
          <p:nvSpPr>
            <p:cNvPr id="131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1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320" name="Group"/>
          <p:cNvGrpSpPr/>
          <p:nvPr/>
        </p:nvGrpSpPr>
        <p:grpSpPr>
          <a:xfrm>
            <a:off x="13091870" y="1590548"/>
            <a:ext cx="595071" cy="621323"/>
            <a:chOff x="0" y="0"/>
            <a:chExt cx="595069" cy="621322"/>
          </a:xfrm>
        </p:grpSpPr>
        <p:sp>
          <p:nvSpPr>
            <p:cNvPr id="131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1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323" name="Group"/>
          <p:cNvGrpSpPr/>
          <p:nvPr/>
        </p:nvGrpSpPr>
        <p:grpSpPr>
          <a:xfrm>
            <a:off x="13686941" y="1590548"/>
            <a:ext cx="595071" cy="621323"/>
            <a:chOff x="0" y="0"/>
            <a:chExt cx="595069" cy="621322"/>
          </a:xfrm>
        </p:grpSpPr>
        <p:sp>
          <p:nvSpPr>
            <p:cNvPr id="132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2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326" name="Group"/>
          <p:cNvGrpSpPr/>
          <p:nvPr/>
        </p:nvGrpSpPr>
        <p:grpSpPr>
          <a:xfrm>
            <a:off x="14282010" y="1590548"/>
            <a:ext cx="595071" cy="621323"/>
            <a:chOff x="0" y="0"/>
            <a:chExt cx="595069" cy="621322"/>
          </a:xfrm>
        </p:grpSpPr>
        <p:sp>
          <p:nvSpPr>
            <p:cNvPr id="132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2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329" name="Group"/>
          <p:cNvGrpSpPr/>
          <p:nvPr/>
        </p:nvGrpSpPr>
        <p:grpSpPr>
          <a:xfrm>
            <a:off x="14877081" y="1590548"/>
            <a:ext cx="595071" cy="621323"/>
            <a:chOff x="0" y="0"/>
            <a:chExt cx="595069" cy="621322"/>
          </a:xfrm>
        </p:grpSpPr>
        <p:sp>
          <p:nvSpPr>
            <p:cNvPr id="132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2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332" name="Group"/>
          <p:cNvGrpSpPr/>
          <p:nvPr/>
        </p:nvGrpSpPr>
        <p:grpSpPr>
          <a:xfrm>
            <a:off x="12496800" y="2468607"/>
            <a:ext cx="595071" cy="621324"/>
            <a:chOff x="0" y="0"/>
            <a:chExt cx="595069" cy="621322"/>
          </a:xfrm>
        </p:grpSpPr>
        <p:sp>
          <p:nvSpPr>
            <p:cNvPr id="133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3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335" name="Group"/>
          <p:cNvGrpSpPr/>
          <p:nvPr/>
        </p:nvGrpSpPr>
        <p:grpSpPr>
          <a:xfrm>
            <a:off x="13091870" y="2468607"/>
            <a:ext cx="595071" cy="621324"/>
            <a:chOff x="0" y="0"/>
            <a:chExt cx="595069" cy="621322"/>
          </a:xfrm>
        </p:grpSpPr>
        <p:sp>
          <p:nvSpPr>
            <p:cNvPr id="133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3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338" name="Group"/>
          <p:cNvGrpSpPr/>
          <p:nvPr/>
        </p:nvGrpSpPr>
        <p:grpSpPr>
          <a:xfrm>
            <a:off x="13686941" y="2468607"/>
            <a:ext cx="595071" cy="621324"/>
            <a:chOff x="0" y="0"/>
            <a:chExt cx="595069" cy="621322"/>
          </a:xfrm>
        </p:grpSpPr>
        <p:sp>
          <p:nvSpPr>
            <p:cNvPr id="133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3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341" name="Group"/>
          <p:cNvGrpSpPr/>
          <p:nvPr/>
        </p:nvGrpSpPr>
        <p:grpSpPr>
          <a:xfrm>
            <a:off x="14282010" y="2468607"/>
            <a:ext cx="595071" cy="621324"/>
            <a:chOff x="0" y="0"/>
            <a:chExt cx="595069" cy="621322"/>
          </a:xfrm>
        </p:grpSpPr>
        <p:sp>
          <p:nvSpPr>
            <p:cNvPr id="133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4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344" name="Group"/>
          <p:cNvGrpSpPr/>
          <p:nvPr/>
        </p:nvGrpSpPr>
        <p:grpSpPr>
          <a:xfrm>
            <a:off x="14877081" y="2468607"/>
            <a:ext cx="595071" cy="621324"/>
            <a:chOff x="0" y="0"/>
            <a:chExt cx="595069" cy="621322"/>
          </a:xfrm>
        </p:grpSpPr>
        <p:sp>
          <p:nvSpPr>
            <p:cNvPr id="134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4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347" name="Group"/>
          <p:cNvGrpSpPr/>
          <p:nvPr/>
        </p:nvGrpSpPr>
        <p:grpSpPr>
          <a:xfrm>
            <a:off x="13686941" y="3089930"/>
            <a:ext cx="595071" cy="621323"/>
            <a:chOff x="0" y="0"/>
            <a:chExt cx="595069" cy="621322"/>
          </a:xfrm>
        </p:grpSpPr>
        <p:sp>
          <p:nvSpPr>
            <p:cNvPr id="134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4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350" name="Group"/>
          <p:cNvGrpSpPr/>
          <p:nvPr/>
        </p:nvGrpSpPr>
        <p:grpSpPr>
          <a:xfrm>
            <a:off x="14877081" y="3089930"/>
            <a:ext cx="595071" cy="621323"/>
            <a:chOff x="0" y="0"/>
            <a:chExt cx="595069" cy="621322"/>
          </a:xfrm>
        </p:grpSpPr>
        <p:sp>
          <p:nvSpPr>
            <p:cNvPr id="134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4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353" name="Group"/>
          <p:cNvGrpSpPr/>
          <p:nvPr/>
        </p:nvGrpSpPr>
        <p:grpSpPr>
          <a:xfrm>
            <a:off x="14877081" y="4948916"/>
            <a:ext cx="595071" cy="621324"/>
            <a:chOff x="0" y="0"/>
            <a:chExt cx="595069" cy="621322"/>
          </a:xfrm>
        </p:grpSpPr>
        <p:sp>
          <p:nvSpPr>
            <p:cNvPr id="135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5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356" name="Group"/>
          <p:cNvGrpSpPr/>
          <p:nvPr/>
        </p:nvGrpSpPr>
        <p:grpSpPr>
          <a:xfrm>
            <a:off x="14877081" y="4330084"/>
            <a:ext cx="595071" cy="621324"/>
            <a:chOff x="0" y="0"/>
            <a:chExt cx="595069" cy="621322"/>
          </a:xfrm>
        </p:grpSpPr>
        <p:sp>
          <p:nvSpPr>
            <p:cNvPr id="135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5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359" name="Group"/>
          <p:cNvGrpSpPr/>
          <p:nvPr/>
        </p:nvGrpSpPr>
        <p:grpSpPr>
          <a:xfrm>
            <a:off x="14877081" y="3711252"/>
            <a:ext cx="595071" cy="621324"/>
            <a:chOff x="0" y="0"/>
            <a:chExt cx="595069" cy="621322"/>
          </a:xfrm>
        </p:grpSpPr>
        <p:sp>
          <p:nvSpPr>
            <p:cNvPr id="135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5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362" name="Group"/>
          <p:cNvGrpSpPr/>
          <p:nvPr/>
        </p:nvGrpSpPr>
        <p:grpSpPr>
          <a:xfrm>
            <a:off x="14282010" y="3089930"/>
            <a:ext cx="595071" cy="621323"/>
            <a:chOff x="0" y="0"/>
            <a:chExt cx="595069" cy="621322"/>
          </a:xfrm>
        </p:grpSpPr>
        <p:sp>
          <p:nvSpPr>
            <p:cNvPr id="136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6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365" name="Group"/>
          <p:cNvGrpSpPr/>
          <p:nvPr/>
        </p:nvGrpSpPr>
        <p:grpSpPr>
          <a:xfrm>
            <a:off x="14282010" y="3711252"/>
            <a:ext cx="595071" cy="621324"/>
            <a:chOff x="0" y="0"/>
            <a:chExt cx="595069" cy="621322"/>
          </a:xfrm>
        </p:grpSpPr>
        <p:sp>
          <p:nvSpPr>
            <p:cNvPr id="136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6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368" name="Group"/>
          <p:cNvGrpSpPr/>
          <p:nvPr/>
        </p:nvGrpSpPr>
        <p:grpSpPr>
          <a:xfrm>
            <a:off x="14282010" y="4330084"/>
            <a:ext cx="595071" cy="621324"/>
            <a:chOff x="0" y="0"/>
            <a:chExt cx="595069" cy="621322"/>
          </a:xfrm>
        </p:grpSpPr>
        <p:sp>
          <p:nvSpPr>
            <p:cNvPr id="136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6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36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37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37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374" name="Group"/>
          <p:cNvGrpSpPr/>
          <p:nvPr/>
        </p:nvGrpSpPr>
        <p:grpSpPr>
          <a:xfrm>
            <a:off x="13686941" y="3711252"/>
            <a:ext cx="595071" cy="621324"/>
            <a:chOff x="0" y="0"/>
            <a:chExt cx="595069" cy="621322"/>
          </a:xfrm>
        </p:grpSpPr>
        <p:sp>
          <p:nvSpPr>
            <p:cNvPr id="137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7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375" name="Image"/>
          <p:cNvSpPr>
            <a:spLocks noGrp="1"/>
          </p:cNvSpPr>
          <p:nvPr>
            <p:ph type="pic" sz="quarter" idx="13"/>
          </p:nvPr>
        </p:nvSpPr>
        <p:spPr>
          <a:xfrm>
            <a:off x="624115" y="1903413"/>
            <a:ext cx="1452563" cy="1671637"/>
          </a:xfrm>
          <a:prstGeom prst="rect">
            <a:avLst/>
          </a:prstGeom>
        </p:spPr>
        <p:txBody>
          <a:bodyPr lIns="91439" tIns="45719" rIns="91439" bIns="45719">
            <a:noAutofit/>
          </a:bodyPr>
          <a:lstStyle/>
          <a:p>
            <a:endParaRPr/>
          </a:p>
        </p:txBody>
      </p:sp>
      <p:sp>
        <p:nvSpPr>
          <p:cNvPr id="1376" name="Image"/>
          <p:cNvSpPr>
            <a:spLocks noGrp="1"/>
          </p:cNvSpPr>
          <p:nvPr>
            <p:ph type="pic" sz="quarter" idx="14"/>
          </p:nvPr>
        </p:nvSpPr>
        <p:spPr>
          <a:xfrm>
            <a:off x="6455195" y="1903413"/>
            <a:ext cx="1452564" cy="1671637"/>
          </a:xfrm>
          <a:prstGeom prst="rect">
            <a:avLst/>
          </a:prstGeom>
        </p:spPr>
        <p:txBody>
          <a:bodyPr lIns="91439" tIns="45719" rIns="91439" bIns="45719">
            <a:noAutofit/>
          </a:bodyPr>
          <a:lstStyle/>
          <a:p>
            <a:endParaRPr/>
          </a:p>
        </p:txBody>
      </p:sp>
      <p:sp>
        <p:nvSpPr>
          <p:cNvPr id="1377" name="Image"/>
          <p:cNvSpPr>
            <a:spLocks noGrp="1"/>
          </p:cNvSpPr>
          <p:nvPr>
            <p:ph type="pic" sz="quarter" idx="15"/>
          </p:nvPr>
        </p:nvSpPr>
        <p:spPr>
          <a:xfrm>
            <a:off x="624115" y="4379452"/>
            <a:ext cx="1452563" cy="1671638"/>
          </a:xfrm>
          <a:prstGeom prst="rect">
            <a:avLst/>
          </a:prstGeom>
        </p:spPr>
        <p:txBody>
          <a:bodyPr lIns="91439" tIns="45719" rIns="91439" bIns="45719">
            <a:noAutofit/>
          </a:bodyPr>
          <a:lstStyle/>
          <a:p>
            <a:endParaRPr/>
          </a:p>
        </p:txBody>
      </p:sp>
      <p:sp>
        <p:nvSpPr>
          <p:cNvPr id="1378" name="Image"/>
          <p:cNvSpPr>
            <a:spLocks noGrp="1"/>
          </p:cNvSpPr>
          <p:nvPr>
            <p:ph type="pic" sz="quarter" idx="16"/>
          </p:nvPr>
        </p:nvSpPr>
        <p:spPr>
          <a:xfrm>
            <a:off x="6455195" y="4379452"/>
            <a:ext cx="1452564" cy="1671638"/>
          </a:xfrm>
          <a:prstGeom prst="rect">
            <a:avLst/>
          </a:prstGeom>
        </p:spPr>
        <p:txBody>
          <a:bodyPr lIns="91439" tIns="45719" rIns="91439" bIns="45719">
            <a:noAutofit/>
          </a:bodyPr>
          <a:lstStyle/>
          <a:p>
            <a:endParaRPr/>
          </a:p>
        </p:txBody>
      </p:sp>
      <p:sp>
        <p:nvSpPr>
          <p:cNvPr id="1379"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380"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3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382"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38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1384" name="Body Level One…"/>
          <p:cNvSpPr txBox="1">
            <a:spLocks noGrp="1"/>
          </p:cNvSpPr>
          <p:nvPr>
            <p:ph type="body" sz="quarter" idx="1"/>
          </p:nvPr>
        </p:nvSpPr>
        <p:spPr>
          <a:xfrm>
            <a:off x="2207567" y="1903413"/>
            <a:ext cx="3743971" cy="1671637"/>
          </a:xfrm>
          <a:prstGeom prst="rect">
            <a:avLst/>
          </a:prstGeom>
        </p:spPr>
        <p:txBody>
          <a:bodyPr/>
          <a:lstStyle>
            <a:lvl1pPr>
              <a:lnSpc>
                <a:spcPts val="1600"/>
              </a:lnSpc>
              <a:spcBef>
                <a:spcPts val="600"/>
              </a:spcBef>
              <a:defRPr sz="1400"/>
            </a:lvl1pPr>
            <a:lvl2pPr marL="201083" indent="-196320">
              <a:lnSpc>
                <a:spcPts val="1600"/>
              </a:lnSpc>
              <a:spcBef>
                <a:spcPts val="600"/>
              </a:spcBef>
              <a:buChar char="▪"/>
              <a:defRPr sz="1400"/>
            </a:lvl2pPr>
            <a:lvl3pPr marL="376767" indent="-203729">
              <a:lnSpc>
                <a:spcPts val="1600"/>
              </a:lnSpc>
              <a:spcBef>
                <a:spcPts val="600"/>
              </a:spcBef>
              <a:defRPr sz="1400"/>
            </a:lvl3pPr>
            <a:lvl4pPr marL="553749" indent="-206086">
              <a:lnSpc>
                <a:spcPts val="1600"/>
              </a:lnSpc>
              <a:spcBef>
                <a:spcPts val="600"/>
              </a:spcBef>
              <a:buChar char="‒"/>
              <a:defRPr sz="1400"/>
            </a:lvl4pPr>
            <a:lvl5pPr marL="2095500" indent="-266700">
              <a:lnSpc>
                <a:spcPts val="1600"/>
              </a:lnSpc>
              <a:spcBef>
                <a:spcPts val="600"/>
              </a:spcBef>
              <a:defRPr sz="1400"/>
            </a:lvl5pPr>
          </a:lstStyle>
          <a:p>
            <a:r>
              <a:t>Body Level One</a:t>
            </a:r>
          </a:p>
          <a:p>
            <a:pPr lvl="1"/>
            <a:r>
              <a:t>Body Level Two</a:t>
            </a:r>
          </a:p>
          <a:p>
            <a:pPr lvl="2"/>
            <a:r>
              <a:t>Body Level Three</a:t>
            </a:r>
          </a:p>
          <a:p>
            <a:pPr lvl="3"/>
            <a:r>
              <a:t>Body Level Four</a:t>
            </a:r>
          </a:p>
          <a:p>
            <a:pPr lvl="4"/>
            <a:r>
              <a:t>Body Level Five</a:t>
            </a:r>
          </a:p>
        </p:txBody>
      </p:sp>
      <p:sp>
        <p:nvSpPr>
          <p:cNvPr id="1385" name="Rectangle"/>
          <p:cNvSpPr>
            <a:spLocks noGrp="1"/>
          </p:cNvSpPr>
          <p:nvPr>
            <p:ph type="body" sz="quarter" idx="17"/>
          </p:nvPr>
        </p:nvSpPr>
        <p:spPr>
          <a:xfrm>
            <a:off x="8040043" y="1903413"/>
            <a:ext cx="3743971" cy="1671637"/>
          </a:xfrm>
          <a:prstGeom prst="rect">
            <a:avLst/>
          </a:prstGeom>
        </p:spPr>
        <p:txBody>
          <a:bodyPr/>
          <a:lstStyle/>
          <a:p>
            <a:pPr>
              <a:lnSpc>
                <a:spcPts val="1600"/>
              </a:lnSpc>
              <a:spcBef>
                <a:spcPts val="600"/>
              </a:spcBef>
              <a:defRPr sz="1400"/>
            </a:pPr>
            <a:endParaRPr/>
          </a:p>
        </p:txBody>
      </p:sp>
      <p:sp>
        <p:nvSpPr>
          <p:cNvPr id="1386" name="Rectangle"/>
          <p:cNvSpPr>
            <a:spLocks noGrp="1"/>
          </p:cNvSpPr>
          <p:nvPr>
            <p:ph type="body" sz="quarter" idx="18"/>
          </p:nvPr>
        </p:nvSpPr>
        <p:spPr>
          <a:xfrm>
            <a:off x="2207567" y="4379452"/>
            <a:ext cx="3743971" cy="1671637"/>
          </a:xfrm>
          <a:prstGeom prst="rect">
            <a:avLst/>
          </a:prstGeom>
        </p:spPr>
        <p:txBody>
          <a:bodyPr/>
          <a:lstStyle/>
          <a:p>
            <a:pPr>
              <a:lnSpc>
                <a:spcPts val="1600"/>
              </a:lnSpc>
              <a:spcBef>
                <a:spcPts val="600"/>
              </a:spcBef>
              <a:defRPr sz="1400"/>
            </a:pPr>
            <a:endParaRPr/>
          </a:p>
        </p:txBody>
      </p:sp>
      <p:sp>
        <p:nvSpPr>
          <p:cNvPr id="1387" name="Rectangle"/>
          <p:cNvSpPr>
            <a:spLocks noGrp="1"/>
          </p:cNvSpPr>
          <p:nvPr>
            <p:ph type="body" sz="quarter" idx="19"/>
          </p:nvPr>
        </p:nvSpPr>
        <p:spPr>
          <a:xfrm>
            <a:off x="8040043" y="4379452"/>
            <a:ext cx="3743971" cy="1671637"/>
          </a:xfrm>
          <a:prstGeom prst="rect">
            <a:avLst/>
          </a:prstGeom>
        </p:spPr>
        <p:txBody>
          <a:bodyPr/>
          <a:lstStyle/>
          <a:p>
            <a:pPr>
              <a:lnSpc>
                <a:spcPts val="1600"/>
              </a:lnSpc>
              <a:spcBef>
                <a:spcPts val="600"/>
              </a:spcBef>
              <a:defRPr sz="1400"/>
            </a:pPr>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Contact details">
    <p:spTree>
      <p:nvGrpSpPr>
        <p:cNvPr id="1" name=""/>
        <p:cNvGrpSpPr/>
        <p:nvPr/>
      </p:nvGrpSpPr>
      <p:grpSpPr>
        <a:xfrm>
          <a:off x="0" y="0"/>
          <a:ext cx="0" cy="0"/>
          <a:chOff x="0" y="0"/>
          <a:chExt cx="0" cy="0"/>
        </a:xfrm>
      </p:grpSpPr>
      <p:pic>
        <p:nvPicPr>
          <p:cNvPr id="139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397" name="Group"/>
          <p:cNvGrpSpPr/>
          <p:nvPr/>
        </p:nvGrpSpPr>
        <p:grpSpPr>
          <a:xfrm>
            <a:off x="12496800" y="1590548"/>
            <a:ext cx="595071" cy="621323"/>
            <a:chOff x="0" y="0"/>
            <a:chExt cx="595069" cy="621322"/>
          </a:xfrm>
        </p:grpSpPr>
        <p:sp>
          <p:nvSpPr>
            <p:cNvPr id="139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9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400" name="Group"/>
          <p:cNvGrpSpPr/>
          <p:nvPr/>
        </p:nvGrpSpPr>
        <p:grpSpPr>
          <a:xfrm>
            <a:off x="13091870" y="1590548"/>
            <a:ext cx="595071" cy="621323"/>
            <a:chOff x="0" y="0"/>
            <a:chExt cx="595069" cy="621322"/>
          </a:xfrm>
        </p:grpSpPr>
        <p:sp>
          <p:nvSpPr>
            <p:cNvPr id="139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9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403" name="Group"/>
          <p:cNvGrpSpPr/>
          <p:nvPr/>
        </p:nvGrpSpPr>
        <p:grpSpPr>
          <a:xfrm>
            <a:off x="13686941" y="1590548"/>
            <a:ext cx="595071" cy="621323"/>
            <a:chOff x="0" y="0"/>
            <a:chExt cx="595069" cy="621322"/>
          </a:xfrm>
        </p:grpSpPr>
        <p:sp>
          <p:nvSpPr>
            <p:cNvPr id="140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0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406" name="Group"/>
          <p:cNvGrpSpPr/>
          <p:nvPr/>
        </p:nvGrpSpPr>
        <p:grpSpPr>
          <a:xfrm>
            <a:off x="14282010" y="1590548"/>
            <a:ext cx="595071" cy="621323"/>
            <a:chOff x="0" y="0"/>
            <a:chExt cx="595069" cy="621322"/>
          </a:xfrm>
        </p:grpSpPr>
        <p:sp>
          <p:nvSpPr>
            <p:cNvPr id="140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0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409" name="Group"/>
          <p:cNvGrpSpPr/>
          <p:nvPr/>
        </p:nvGrpSpPr>
        <p:grpSpPr>
          <a:xfrm>
            <a:off x="14877081" y="1590548"/>
            <a:ext cx="595071" cy="621323"/>
            <a:chOff x="0" y="0"/>
            <a:chExt cx="595069" cy="621322"/>
          </a:xfrm>
        </p:grpSpPr>
        <p:sp>
          <p:nvSpPr>
            <p:cNvPr id="140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0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412" name="Group"/>
          <p:cNvGrpSpPr/>
          <p:nvPr/>
        </p:nvGrpSpPr>
        <p:grpSpPr>
          <a:xfrm>
            <a:off x="12496800" y="2468607"/>
            <a:ext cx="595071" cy="621324"/>
            <a:chOff x="0" y="0"/>
            <a:chExt cx="595069" cy="621322"/>
          </a:xfrm>
        </p:grpSpPr>
        <p:sp>
          <p:nvSpPr>
            <p:cNvPr id="141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1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15" name="Group"/>
          <p:cNvGrpSpPr/>
          <p:nvPr/>
        </p:nvGrpSpPr>
        <p:grpSpPr>
          <a:xfrm>
            <a:off x="13091870" y="2468607"/>
            <a:ext cx="595071" cy="621324"/>
            <a:chOff x="0" y="0"/>
            <a:chExt cx="595069" cy="621322"/>
          </a:xfrm>
        </p:grpSpPr>
        <p:sp>
          <p:nvSpPr>
            <p:cNvPr id="141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1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418" name="Group"/>
          <p:cNvGrpSpPr/>
          <p:nvPr/>
        </p:nvGrpSpPr>
        <p:grpSpPr>
          <a:xfrm>
            <a:off x="13686941" y="2468607"/>
            <a:ext cx="595071" cy="621324"/>
            <a:chOff x="0" y="0"/>
            <a:chExt cx="595069" cy="621322"/>
          </a:xfrm>
        </p:grpSpPr>
        <p:sp>
          <p:nvSpPr>
            <p:cNvPr id="141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1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421" name="Group"/>
          <p:cNvGrpSpPr/>
          <p:nvPr/>
        </p:nvGrpSpPr>
        <p:grpSpPr>
          <a:xfrm>
            <a:off x="14282010" y="2468607"/>
            <a:ext cx="595071" cy="621324"/>
            <a:chOff x="0" y="0"/>
            <a:chExt cx="595069" cy="621322"/>
          </a:xfrm>
        </p:grpSpPr>
        <p:sp>
          <p:nvSpPr>
            <p:cNvPr id="141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2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424" name="Group"/>
          <p:cNvGrpSpPr/>
          <p:nvPr/>
        </p:nvGrpSpPr>
        <p:grpSpPr>
          <a:xfrm>
            <a:off x="14877081" y="2468607"/>
            <a:ext cx="595071" cy="621324"/>
            <a:chOff x="0" y="0"/>
            <a:chExt cx="595069" cy="621322"/>
          </a:xfrm>
        </p:grpSpPr>
        <p:sp>
          <p:nvSpPr>
            <p:cNvPr id="142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2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427" name="Group"/>
          <p:cNvGrpSpPr/>
          <p:nvPr/>
        </p:nvGrpSpPr>
        <p:grpSpPr>
          <a:xfrm>
            <a:off x="13686941" y="3089930"/>
            <a:ext cx="595071" cy="621323"/>
            <a:chOff x="0" y="0"/>
            <a:chExt cx="595069" cy="621322"/>
          </a:xfrm>
        </p:grpSpPr>
        <p:sp>
          <p:nvSpPr>
            <p:cNvPr id="142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2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430" name="Group"/>
          <p:cNvGrpSpPr/>
          <p:nvPr/>
        </p:nvGrpSpPr>
        <p:grpSpPr>
          <a:xfrm>
            <a:off x="14877081" y="3089930"/>
            <a:ext cx="595071" cy="621323"/>
            <a:chOff x="0" y="0"/>
            <a:chExt cx="595069" cy="621322"/>
          </a:xfrm>
        </p:grpSpPr>
        <p:sp>
          <p:nvSpPr>
            <p:cNvPr id="142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2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433" name="Group"/>
          <p:cNvGrpSpPr/>
          <p:nvPr/>
        </p:nvGrpSpPr>
        <p:grpSpPr>
          <a:xfrm>
            <a:off x="14877081" y="4948916"/>
            <a:ext cx="595071" cy="621324"/>
            <a:chOff x="0" y="0"/>
            <a:chExt cx="595069" cy="621322"/>
          </a:xfrm>
        </p:grpSpPr>
        <p:sp>
          <p:nvSpPr>
            <p:cNvPr id="143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3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436" name="Group"/>
          <p:cNvGrpSpPr/>
          <p:nvPr/>
        </p:nvGrpSpPr>
        <p:grpSpPr>
          <a:xfrm>
            <a:off x="14877081" y="4330084"/>
            <a:ext cx="595071" cy="621324"/>
            <a:chOff x="0" y="0"/>
            <a:chExt cx="595069" cy="621322"/>
          </a:xfrm>
        </p:grpSpPr>
        <p:sp>
          <p:nvSpPr>
            <p:cNvPr id="143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3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439" name="Group"/>
          <p:cNvGrpSpPr/>
          <p:nvPr/>
        </p:nvGrpSpPr>
        <p:grpSpPr>
          <a:xfrm>
            <a:off x="14877081" y="3711252"/>
            <a:ext cx="595071" cy="621324"/>
            <a:chOff x="0" y="0"/>
            <a:chExt cx="595069" cy="621322"/>
          </a:xfrm>
        </p:grpSpPr>
        <p:sp>
          <p:nvSpPr>
            <p:cNvPr id="143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3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442" name="Group"/>
          <p:cNvGrpSpPr/>
          <p:nvPr/>
        </p:nvGrpSpPr>
        <p:grpSpPr>
          <a:xfrm>
            <a:off x="14282010" y="3089930"/>
            <a:ext cx="595071" cy="621323"/>
            <a:chOff x="0" y="0"/>
            <a:chExt cx="595069" cy="621322"/>
          </a:xfrm>
        </p:grpSpPr>
        <p:sp>
          <p:nvSpPr>
            <p:cNvPr id="144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4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445" name="Group"/>
          <p:cNvGrpSpPr/>
          <p:nvPr/>
        </p:nvGrpSpPr>
        <p:grpSpPr>
          <a:xfrm>
            <a:off x="14282010" y="3711252"/>
            <a:ext cx="595071" cy="621324"/>
            <a:chOff x="0" y="0"/>
            <a:chExt cx="595069" cy="621322"/>
          </a:xfrm>
        </p:grpSpPr>
        <p:sp>
          <p:nvSpPr>
            <p:cNvPr id="144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4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448" name="Group"/>
          <p:cNvGrpSpPr/>
          <p:nvPr/>
        </p:nvGrpSpPr>
        <p:grpSpPr>
          <a:xfrm>
            <a:off x="14282010" y="4330084"/>
            <a:ext cx="595071" cy="621324"/>
            <a:chOff x="0" y="0"/>
            <a:chExt cx="595069" cy="621322"/>
          </a:xfrm>
        </p:grpSpPr>
        <p:sp>
          <p:nvSpPr>
            <p:cNvPr id="144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4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44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45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45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454" name="Group"/>
          <p:cNvGrpSpPr/>
          <p:nvPr/>
        </p:nvGrpSpPr>
        <p:grpSpPr>
          <a:xfrm>
            <a:off x="13686941" y="3711252"/>
            <a:ext cx="595071" cy="621324"/>
            <a:chOff x="0" y="0"/>
            <a:chExt cx="595069" cy="621322"/>
          </a:xfrm>
        </p:grpSpPr>
        <p:sp>
          <p:nvSpPr>
            <p:cNvPr id="145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5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455" name="Body Level One…"/>
          <p:cNvSpPr txBox="1">
            <a:spLocks noGrp="1"/>
          </p:cNvSpPr>
          <p:nvPr>
            <p:ph type="body" sz="quarter" idx="1"/>
          </p:nvPr>
        </p:nvSpPr>
        <p:spPr>
          <a:xfrm>
            <a:off x="6638114" y="662159"/>
            <a:ext cx="4883670" cy="412364"/>
          </a:xfrm>
          <a:prstGeom prst="rect">
            <a:avLst/>
          </a:prstGeom>
        </p:spPr>
        <p:txBody>
          <a:bodyPr anchor="ctr"/>
          <a:lstStyle>
            <a:lvl1pPr>
              <a:lnSpc>
                <a:spcPts val="3000"/>
              </a:lnSpc>
              <a:spcBef>
                <a:spcPts val="600"/>
              </a:spcBef>
              <a:defRPr sz="2600">
                <a:solidFill>
                  <a:schemeClr val="accent2"/>
                </a:solidFill>
              </a:defRPr>
            </a:lvl1pPr>
            <a:lvl2pPr marL="429305" indent="-424542">
              <a:lnSpc>
                <a:spcPts val="3000"/>
              </a:lnSpc>
              <a:spcBef>
                <a:spcPts val="600"/>
              </a:spcBef>
              <a:buChar char="▪"/>
              <a:defRPr sz="2600">
                <a:solidFill>
                  <a:schemeClr val="accent2"/>
                </a:solidFill>
              </a:defRPr>
            </a:lvl2pPr>
            <a:lvl3pPr marL="718344" indent="-484982">
              <a:lnSpc>
                <a:spcPts val="3000"/>
              </a:lnSpc>
              <a:spcBef>
                <a:spcPts val="600"/>
              </a:spcBef>
              <a:defRPr sz="2600">
                <a:solidFill>
                  <a:schemeClr val="accent2"/>
                </a:solidFill>
              </a:defRPr>
            </a:lvl3pPr>
            <a:lvl4pPr marL="1008785" indent="-551585">
              <a:lnSpc>
                <a:spcPts val="3000"/>
              </a:lnSpc>
              <a:spcBef>
                <a:spcPts val="600"/>
              </a:spcBef>
              <a:buChar char="‒"/>
              <a:defRPr sz="2600">
                <a:solidFill>
                  <a:schemeClr val="accent2"/>
                </a:solidFill>
              </a:defRPr>
            </a:lvl4pPr>
            <a:lvl5pPr marL="2369127" indent="-540327">
              <a:lnSpc>
                <a:spcPts val="3000"/>
              </a:lnSpc>
              <a:spcBef>
                <a:spcPts val="600"/>
              </a:spcBef>
              <a:defRPr sz="2600">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sp>
        <p:nvSpPr>
          <p:cNvPr id="1456" name="Rectangle"/>
          <p:cNvSpPr>
            <a:spLocks noGrp="1"/>
          </p:cNvSpPr>
          <p:nvPr>
            <p:ph type="body" sz="quarter" idx="13"/>
          </p:nvPr>
        </p:nvSpPr>
        <p:spPr>
          <a:xfrm>
            <a:off x="6638114" y="4374296"/>
            <a:ext cx="4883670" cy="412364"/>
          </a:xfrm>
          <a:prstGeom prst="rect">
            <a:avLst/>
          </a:prstGeom>
        </p:spPr>
        <p:txBody>
          <a:bodyPr anchor="ctr"/>
          <a:lstStyle/>
          <a:p>
            <a:pPr>
              <a:lnSpc>
                <a:spcPts val="3000"/>
              </a:lnSpc>
              <a:spcBef>
                <a:spcPts val="600"/>
              </a:spcBef>
              <a:defRPr sz="2600">
                <a:solidFill>
                  <a:schemeClr val="accent2"/>
                </a:solidFill>
              </a:defRPr>
            </a:pPr>
            <a:endParaRPr/>
          </a:p>
        </p:txBody>
      </p:sp>
      <p:sp>
        <p:nvSpPr>
          <p:cNvPr id="1457" name="Rectangle"/>
          <p:cNvSpPr>
            <a:spLocks noGrp="1"/>
          </p:cNvSpPr>
          <p:nvPr>
            <p:ph type="body" sz="quarter" idx="14"/>
          </p:nvPr>
        </p:nvSpPr>
        <p:spPr>
          <a:xfrm>
            <a:off x="6638112" y="4810698"/>
            <a:ext cx="4883671" cy="1717102"/>
          </a:xfrm>
          <a:prstGeom prst="rect">
            <a:avLst/>
          </a:prstGeom>
        </p:spPr>
        <p:txBody>
          <a:bodyPr/>
          <a:lstStyle/>
          <a:p>
            <a:pPr>
              <a:lnSpc>
                <a:spcPts val="1600"/>
              </a:lnSpc>
              <a:spcBef>
                <a:spcPts val="600"/>
              </a:spcBef>
              <a:defRPr sz="1400"/>
            </a:pPr>
            <a:endParaRPr/>
          </a:p>
        </p:txBody>
      </p:sp>
      <p:sp>
        <p:nvSpPr>
          <p:cNvPr id="1458" name="Rectangle"/>
          <p:cNvSpPr>
            <a:spLocks noGrp="1"/>
          </p:cNvSpPr>
          <p:nvPr>
            <p:ph type="body" sz="quarter" idx="15"/>
          </p:nvPr>
        </p:nvSpPr>
        <p:spPr>
          <a:xfrm>
            <a:off x="6638112" y="1265729"/>
            <a:ext cx="1981649" cy="1058371"/>
          </a:xfrm>
          <a:prstGeom prst="rect">
            <a:avLst/>
          </a:prstGeom>
        </p:spPr>
        <p:txBody>
          <a:bodyPr/>
          <a:lstStyle/>
          <a:p>
            <a:pPr>
              <a:lnSpc>
                <a:spcPts val="1400"/>
              </a:lnSpc>
              <a:spcBef>
                <a:spcPts val="600"/>
              </a:spcBef>
              <a:defRPr sz="1200"/>
            </a:pPr>
            <a:endParaRPr/>
          </a:p>
        </p:txBody>
      </p:sp>
      <p:sp>
        <p:nvSpPr>
          <p:cNvPr id="1459" name="Rectangle"/>
          <p:cNvSpPr>
            <a:spLocks noGrp="1"/>
          </p:cNvSpPr>
          <p:nvPr>
            <p:ph type="body" sz="quarter" idx="16"/>
          </p:nvPr>
        </p:nvSpPr>
        <p:spPr>
          <a:xfrm>
            <a:off x="9473096" y="1265729"/>
            <a:ext cx="1981649" cy="1058371"/>
          </a:xfrm>
          <a:prstGeom prst="rect">
            <a:avLst/>
          </a:prstGeom>
        </p:spPr>
        <p:txBody>
          <a:bodyPr/>
          <a:lstStyle/>
          <a:p>
            <a:pPr>
              <a:lnSpc>
                <a:spcPts val="1400"/>
              </a:lnSpc>
              <a:spcBef>
                <a:spcPts val="600"/>
              </a:spcBef>
              <a:defRPr sz="1200"/>
            </a:pPr>
            <a:endParaRPr/>
          </a:p>
        </p:txBody>
      </p:sp>
      <p:sp>
        <p:nvSpPr>
          <p:cNvPr id="1460" name="Rectangle"/>
          <p:cNvSpPr>
            <a:spLocks noGrp="1"/>
          </p:cNvSpPr>
          <p:nvPr>
            <p:ph type="body" sz="quarter" idx="17"/>
          </p:nvPr>
        </p:nvSpPr>
        <p:spPr>
          <a:xfrm>
            <a:off x="6638112" y="2455543"/>
            <a:ext cx="1981649" cy="1058372"/>
          </a:xfrm>
          <a:prstGeom prst="rect">
            <a:avLst/>
          </a:prstGeom>
        </p:spPr>
        <p:txBody>
          <a:bodyPr/>
          <a:lstStyle/>
          <a:p>
            <a:pPr>
              <a:lnSpc>
                <a:spcPts val="1400"/>
              </a:lnSpc>
              <a:spcBef>
                <a:spcPts val="600"/>
              </a:spcBef>
              <a:defRPr sz="1200"/>
            </a:pPr>
            <a:endParaRPr/>
          </a:p>
        </p:txBody>
      </p:sp>
      <p:sp>
        <p:nvSpPr>
          <p:cNvPr id="1461" name="Rectangle"/>
          <p:cNvSpPr>
            <a:spLocks noGrp="1"/>
          </p:cNvSpPr>
          <p:nvPr>
            <p:ph type="body" sz="quarter" idx="18"/>
          </p:nvPr>
        </p:nvSpPr>
        <p:spPr>
          <a:xfrm>
            <a:off x="9473096" y="2455543"/>
            <a:ext cx="1981649" cy="1058372"/>
          </a:xfrm>
          <a:prstGeom prst="rect">
            <a:avLst/>
          </a:prstGeom>
        </p:spPr>
        <p:txBody>
          <a:bodyPr/>
          <a:lstStyle/>
          <a:p>
            <a:pPr>
              <a:lnSpc>
                <a:spcPts val="1400"/>
              </a:lnSpc>
              <a:spcBef>
                <a:spcPts val="600"/>
              </a:spcBef>
              <a:defRPr sz="1200"/>
            </a:pPr>
            <a:endParaRPr/>
          </a:p>
        </p:txBody>
      </p:sp>
      <p:sp>
        <p:nvSpPr>
          <p:cNvPr id="1462" name="Shape"/>
          <p:cNvSpPr/>
          <p:nvPr/>
        </p:nvSpPr>
        <p:spPr>
          <a:xfrm>
            <a:off x="-1" y="0"/>
            <a:ext cx="6314266" cy="6858001"/>
          </a:xfrm>
          <a:custGeom>
            <a:avLst/>
            <a:gdLst/>
            <a:ahLst/>
            <a:cxnLst>
              <a:cxn ang="0">
                <a:pos x="wd2" y="hd2"/>
              </a:cxn>
              <a:cxn ang="5400000">
                <a:pos x="wd2" y="hd2"/>
              </a:cxn>
              <a:cxn ang="10800000">
                <a:pos x="wd2" y="hd2"/>
              </a:cxn>
              <a:cxn ang="16200000">
                <a:pos x="wd2" y="hd2"/>
              </a:cxn>
            </a:cxnLst>
            <a:rect l="0" t="0" r="r" b="b"/>
            <a:pathLst>
              <a:path w="20701" h="21600" extrusionOk="0">
                <a:moveTo>
                  <a:pt x="0" y="0"/>
                </a:moveTo>
                <a:cubicBezTo>
                  <a:pt x="0" y="0"/>
                  <a:pt x="0" y="0"/>
                  <a:pt x="7776" y="0"/>
                </a:cubicBezTo>
                <a:cubicBezTo>
                  <a:pt x="7876" y="14254"/>
                  <a:pt x="20769" y="18661"/>
                  <a:pt x="19085" y="14070"/>
                </a:cubicBezTo>
                <a:cubicBezTo>
                  <a:pt x="20564" y="14609"/>
                  <a:pt x="21600" y="17654"/>
                  <a:pt x="19566" y="21244"/>
                </a:cubicBezTo>
                <a:lnTo>
                  <a:pt x="19347" y="21600"/>
                </a:lnTo>
                <a:lnTo>
                  <a:pt x="0" y="21600"/>
                </a:lnTo>
                <a:lnTo>
                  <a:pt x="0" y="21415"/>
                </a:lnTo>
                <a:cubicBezTo>
                  <a:pt x="0" y="16729"/>
                  <a:pt x="0" y="9914"/>
                  <a:pt x="0" y="0"/>
                </a:cubicBezTo>
                <a:close/>
              </a:path>
            </a:pathLst>
          </a:custGeom>
          <a:solidFill>
            <a:srgbClr val="2C004B"/>
          </a:solidFill>
          <a:ln w="12700">
            <a:miter lim="400000"/>
          </a:ln>
        </p:spPr>
        <p:txBody>
          <a:bodyPr lIns="45719" rIns="45719"/>
          <a:lstStyle/>
          <a:p>
            <a:endParaRPr/>
          </a:p>
        </p:txBody>
      </p:sp>
      <p:sp>
        <p:nvSpPr>
          <p:cNvPr id="1463" name="Shape"/>
          <p:cNvSpPr/>
          <p:nvPr/>
        </p:nvSpPr>
        <p:spPr>
          <a:xfrm>
            <a:off x="5688407" y="4703081"/>
            <a:ext cx="414339" cy="339384"/>
          </a:xfrm>
          <a:custGeom>
            <a:avLst/>
            <a:gdLst/>
            <a:ahLst/>
            <a:cxnLst>
              <a:cxn ang="0">
                <a:pos x="wd2" y="hd2"/>
              </a:cxn>
              <a:cxn ang="5400000">
                <a:pos x="wd2" y="hd2"/>
              </a:cxn>
              <a:cxn ang="10800000">
                <a:pos x="wd2" y="hd2"/>
              </a:cxn>
              <a:cxn ang="16200000">
                <a:pos x="wd2" y="hd2"/>
              </a:cxn>
            </a:cxnLst>
            <a:rect l="0" t="0" r="r" b="b"/>
            <a:pathLst>
              <a:path w="21600" h="21600" extrusionOk="0">
                <a:moveTo>
                  <a:pt x="14352" y="15049"/>
                </a:moveTo>
                <a:cubicBezTo>
                  <a:pt x="18411" y="15049"/>
                  <a:pt x="21600" y="10977"/>
                  <a:pt x="21600" y="6020"/>
                </a:cubicBezTo>
                <a:cubicBezTo>
                  <a:pt x="21310" y="3895"/>
                  <a:pt x="20730" y="0"/>
                  <a:pt x="16236" y="0"/>
                </a:cubicBezTo>
                <a:cubicBezTo>
                  <a:pt x="11307" y="0"/>
                  <a:pt x="9713" y="8498"/>
                  <a:pt x="5654" y="13810"/>
                </a:cubicBezTo>
                <a:cubicBezTo>
                  <a:pt x="5364" y="16997"/>
                  <a:pt x="2899" y="19652"/>
                  <a:pt x="0" y="20184"/>
                </a:cubicBezTo>
                <a:cubicBezTo>
                  <a:pt x="725" y="21069"/>
                  <a:pt x="2319" y="21600"/>
                  <a:pt x="4204" y="21600"/>
                </a:cubicBezTo>
                <a:cubicBezTo>
                  <a:pt x="7828" y="21600"/>
                  <a:pt x="12177" y="20361"/>
                  <a:pt x="14352" y="17528"/>
                </a:cubicBezTo>
                <a:cubicBezTo>
                  <a:pt x="11307" y="17705"/>
                  <a:pt x="9423" y="15226"/>
                  <a:pt x="9278" y="12039"/>
                </a:cubicBezTo>
                <a:cubicBezTo>
                  <a:pt x="10728" y="14164"/>
                  <a:pt x="12322" y="15049"/>
                  <a:pt x="14352" y="15049"/>
                </a:cubicBezTo>
              </a:path>
            </a:pathLst>
          </a:custGeom>
          <a:solidFill>
            <a:srgbClr val="00B9E7"/>
          </a:solidFill>
          <a:ln w="12700">
            <a:miter lim="400000"/>
          </a:ln>
        </p:spPr>
        <p:txBody>
          <a:bodyPr lIns="45719" rIns="45719"/>
          <a:lstStyle/>
          <a:p>
            <a:pPr>
              <a:defRPr b="1"/>
            </a:pPr>
            <a:endParaRPr/>
          </a:p>
        </p:txBody>
      </p:sp>
      <p:sp>
        <p:nvSpPr>
          <p:cNvPr id="1464" name="Shape"/>
          <p:cNvSpPr/>
          <p:nvPr/>
        </p:nvSpPr>
        <p:spPr>
          <a:xfrm>
            <a:off x="5471869" y="4458434"/>
            <a:ext cx="630878" cy="532347"/>
          </a:xfrm>
          <a:custGeom>
            <a:avLst/>
            <a:gdLst/>
            <a:ahLst/>
            <a:cxnLst>
              <a:cxn ang="0">
                <a:pos x="wd2" y="hd2"/>
              </a:cxn>
              <a:cxn ang="5400000">
                <a:pos x="wd2" y="hd2"/>
              </a:cxn>
              <a:cxn ang="10800000">
                <a:pos x="wd2" y="hd2"/>
              </a:cxn>
              <a:cxn ang="16200000">
                <a:pos x="wd2" y="hd2"/>
              </a:cxn>
            </a:cxnLst>
            <a:rect l="0" t="0" r="r" b="b"/>
            <a:pathLst>
              <a:path w="21600" h="21447" extrusionOk="0">
                <a:moveTo>
                  <a:pt x="21600" y="13430"/>
                </a:moveTo>
                <a:cubicBezTo>
                  <a:pt x="21505" y="9961"/>
                  <a:pt x="20078" y="6939"/>
                  <a:pt x="17889" y="4477"/>
                </a:cubicBezTo>
                <a:cubicBezTo>
                  <a:pt x="16176" y="2686"/>
                  <a:pt x="14178" y="1343"/>
                  <a:pt x="12085" y="336"/>
                </a:cubicBezTo>
                <a:cubicBezTo>
                  <a:pt x="11894" y="224"/>
                  <a:pt x="11704" y="112"/>
                  <a:pt x="11609" y="0"/>
                </a:cubicBezTo>
                <a:cubicBezTo>
                  <a:pt x="11609" y="0"/>
                  <a:pt x="11609" y="0"/>
                  <a:pt x="11609" y="0"/>
                </a:cubicBezTo>
                <a:cubicBezTo>
                  <a:pt x="8944" y="3693"/>
                  <a:pt x="0" y="6379"/>
                  <a:pt x="0" y="13990"/>
                </a:cubicBezTo>
                <a:cubicBezTo>
                  <a:pt x="0" y="17011"/>
                  <a:pt x="1618" y="19809"/>
                  <a:pt x="3996" y="20928"/>
                </a:cubicBezTo>
                <a:cubicBezTo>
                  <a:pt x="5329" y="21600"/>
                  <a:pt x="6756" y="21600"/>
                  <a:pt x="8088" y="21040"/>
                </a:cubicBezTo>
                <a:cubicBezTo>
                  <a:pt x="9325" y="20593"/>
                  <a:pt x="10277" y="19697"/>
                  <a:pt x="11133" y="18578"/>
                </a:cubicBezTo>
                <a:cubicBezTo>
                  <a:pt x="13797" y="15221"/>
                  <a:pt x="14844" y="9849"/>
                  <a:pt x="18079" y="9849"/>
                </a:cubicBezTo>
                <a:cubicBezTo>
                  <a:pt x="21029" y="9849"/>
                  <a:pt x="21410" y="12311"/>
                  <a:pt x="21600" y="13654"/>
                </a:cubicBezTo>
                <a:cubicBezTo>
                  <a:pt x="21600" y="13654"/>
                  <a:pt x="21600" y="13542"/>
                  <a:pt x="21600" y="13430"/>
                </a:cubicBezTo>
              </a:path>
            </a:pathLst>
          </a:custGeom>
          <a:solidFill>
            <a:srgbClr val="007DB6"/>
          </a:solidFill>
          <a:ln w="12700">
            <a:miter lim="400000"/>
          </a:ln>
        </p:spPr>
        <p:txBody>
          <a:bodyPr lIns="45719" rIns="45719"/>
          <a:lstStyle/>
          <a:p>
            <a:pPr>
              <a:defRPr b="1"/>
            </a:pPr>
            <a:endParaRPr/>
          </a:p>
        </p:txBody>
      </p:sp>
      <p:sp>
        <p:nvSpPr>
          <p:cNvPr id="1465" name="Rectangle"/>
          <p:cNvSpPr>
            <a:spLocks noGrp="1"/>
          </p:cNvSpPr>
          <p:nvPr>
            <p:ph type="body" sz="quarter" idx="19"/>
          </p:nvPr>
        </p:nvSpPr>
        <p:spPr>
          <a:xfrm>
            <a:off x="412692" y="4869076"/>
            <a:ext cx="3344087" cy="1088821"/>
          </a:xfrm>
          <a:prstGeom prst="rect">
            <a:avLst/>
          </a:prstGeom>
        </p:spPr>
        <p:txBody>
          <a:bodyPr anchor="b"/>
          <a:lstStyle/>
          <a:p>
            <a:pPr>
              <a:lnSpc>
                <a:spcPts val="1600"/>
              </a:lnSpc>
              <a:spcBef>
                <a:spcPts val="0"/>
              </a:spcBef>
              <a:defRPr sz="1400">
                <a:solidFill>
                  <a:srgbClr val="FFFFFF"/>
                </a:solidFill>
              </a:defRPr>
            </a:pPr>
            <a:endParaRPr/>
          </a:p>
        </p:txBody>
      </p:sp>
      <p:sp>
        <p:nvSpPr>
          <p:cNvPr id="146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467" name="Line"/>
          <p:cNvSpPr/>
          <p:nvPr/>
        </p:nvSpPr>
        <p:spPr>
          <a:xfrm flipV="1">
            <a:off x="3283673" y="6587911"/>
            <a:ext cx="1" cy="155577"/>
          </a:xfrm>
          <a:prstGeom prst="line">
            <a:avLst/>
          </a:prstGeom>
          <a:solidFill>
            <a:srgbClr val="000000"/>
          </a:solidFill>
          <a:ln w="12700" cap="rnd">
            <a:solidFill>
              <a:srgbClr val="FFFFFF"/>
            </a:solidFill>
          </a:ln>
        </p:spPr>
        <p:txBody>
          <a:bodyPr lIns="45719" rIns="45719"/>
          <a:lstStyle/>
          <a:p>
            <a:endParaRPr/>
          </a:p>
        </p:txBody>
      </p:sp>
      <p:sp>
        <p:nvSpPr>
          <p:cNvPr id="1468"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FFFFFF"/>
                </a:solidFill>
              </a:defRPr>
            </a:lvl1pPr>
          </a:lstStyle>
          <a:p>
            <a:r>
              <a:t>Presentation Title | Author | Date</a:t>
            </a:r>
          </a:p>
        </p:txBody>
      </p:sp>
      <p:sp>
        <p:nvSpPr>
          <p:cNvPr id="146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ext with Shapes - Layout4">
    <p:spTree>
      <p:nvGrpSpPr>
        <p:cNvPr id="1" name=""/>
        <p:cNvGrpSpPr/>
        <p:nvPr/>
      </p:nvGrpSpPr>
      <p:grpSpPr>
        <a:xfrm>
          <a:off x="0" y="0"/>
          <a:ext cx="0" cy="0"/>
          <a:chOff x="0" y="0"/>
          <a:chExt cx="0" cy="0"/>
        </a:xfrm>
      </p:grpSpPr>
      <p:pic>
        <p:nvPicPr>
          <p:cNvPr id="1476"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479" name="Group"/>
          <p:cNvGrpSpPr/>
          <p:nvPr/>
        </p:nvGrpSpPr>
        <p:grpSpPr>
          <a:xfrm>
            <a:off x="12496800" y="1590548"/>
            <a:ext cx="595071" cy="621323"/>
            <a:chOff x="0" y="0"/>
            <a:chExt cx="595069" cy="621322"/>
          </a:xfrm>
        </p:grpSpPr>
        <p:sp>
          <p:nvSpPr>
            <p:cNvPr id="147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7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482" name="Group"/>
          <p:cNvGrpSpPr/>
          <p:nvPr/>
        </p:nvGrpSpPr>
        <p:grpSpPr>
          <a:xfrm>
            <a:off x="13091870" y="1590548"/>
            <a:ext cx="595071" cy="621323"/>
            <a:chOff x="0" y="0"/>
            <a:chExt cx="595069" cy="621322"/>
          </a:xfrm>
        </p:grpSpPr>
        <p:sp>
          <p:nvSpPr>
            <p:cNvPr id="148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8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485" name="Group"/>
          <p:cNvGrpSpPr/>
          <p:nvPr/>
        </p:nvGrpSpPr>
        <p:grpSpPr>
          <a:xfrm>
            <a:off x="13686941" y="1590548"/>
            <a:ext cx="595071" cy="621323"/>
            <a:chOff x="0" y="0"/>
            <a:chExt cx="595069" cy="621322"/>
          </a:xfrm>
        </p:grpSpPr>
        <p:sp>
          <p:nvSpPr>
            <p:cNvPr id="148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8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488" name="Group"/>
          <p:cNvGrpSpPr/>
          <p:nvPr/>
        </p:nvGrpSpPr>
        <p:grpSpPr>
          <a:xfrm>
            <a:off x="14282010" y="1590548"/>
            <a:ext cx="595071" cy="621323"/>
            <a:chOff x="0" y="0"/>
            <a:chExt cx="595069" cy="621322"/>
          </a:xfrm>
        </p:grpSpPr>
        <p:sp>
          <p:nvSpPr>
            <p:cNvPr id="148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8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491" name="Group"/>
          <p:cNvGrpSpPr/>
          <p:nvPr/>
        </p:nvGrpSpPr>
        <p:grpSpPr>
          <a:xfrm>
            <a:off x="14877081" y="1590548"/>
            <a:ext cx="595071" cy="621323"/>
            <a:chOff x="0" y="0"/>
            <a:chExt cx="595069" cy="621322"/>
          </a:xfrm>
        </p:grpSpPr>
        <p:sp>
          <p:nvSpPr>
            <p:cNvPr id="148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9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494" name="Group"/>
          <p:cNvGrpSpPr/>
          <p:nvPr/>
        </p:nvGrpSpPr>
        <p:grpSpPr>
          <a:xfrm>
            <a:off x="12496800" y="2468607"/>
            <a:ext cx="595071" cy="621324"/>
            <a:chOff x="0" y="0"/>
            <a:chExt cx="595069" cy="621322"/>
          </a:xfrm>
        </p:grpSpPr>
        <p:sp>
          <p:nvSpPr>
            <p:cNvPr id="149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9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497" name="Group"/>
          <p:cNvGrpSpPr/>
          <p:nvPr/>
        </p:nvGrpSpPr>
        <p:grpSpPr>
          <a:xfrm>
            <a:off x="13091870" y="2468607"/>
            <a:ext cx="595071" cy="621324"/>
            <a:chOff x="0" y="0"/>
            <a:chExt cx="595069" cy="621322"/>
          </a:xfrm>
        </p:grpSpPr>
        <p:sp>
          <p:nvSpPr>
            <p:cNvPr id="149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9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500" name="Group"/>
          <p:cNvGrpSpPr/>
          <p:nvPr/>
        </p:nvGrpSpPr>
        <p:grpSpPr>
          <a:xfrm>
            <a:off x="13686941" y="2468607"/>
            <a:ext cx="595071" cy="621324"/>
            <a:chOff x="0" y="0"/>
            <a:chExt cx="595069" cy="621322"/>
          </a:xfrm>
        </p:grpSpPr>
        <p:sp>
          <p:nvSpPr>
            <p:cNvPr id="149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49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503" name="Group"/>
          <p:cNvGrpSpPr/>
          <p:nvPr/>
        </p:nvGrpSpPr>
        <p:grpSpPr>
          <a:xfrm>
            <a:off x="14282010" y="2468607"/>
            <a:ext cx="595071" cy="621324"/>
            <a:chOff x="0" y="0"/>
            <a:chExt cx="595069" cy="621322"/>
          </a:xfrm>
        </p:grpSpPr>
        <p:sp>
          <p:nvSpPr>
            <p:cNvPr id="150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0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06" name="Group"/>
          <p:cNvGrpSpPr/>
          <p:nvPr/>
        </p:nvGrpSpPr>
        <p:grpSpPr>
          <a:xfrm>
            <a:off x="14877081" y="2468607"/>
            <a:ext cx="595071" cy="621324"/>
            <a:chOff x="0" y="0"/>
            <a:chExt cx="595069" cy="621322"/>
          </a:xfrm>
        </p:grpSpPr>
        <p:sp>
          <p:nvSpPr>
            <p:cNvPr id="150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0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09" name="Group"/>
          <p:cNvGrpSpPr/>
          <p:nvPr/>
        </p:nvGrpSpPr>
        <p:grpSpPr>
          <a:xfrm>
            <a:off x="13686941" y="3089930"/>
            <a:ext cx="595071" cy="621323"/>
            <a:chOff x="0" y="0"/>
            <a:chExt cx="595069" cy="621322"/>
          </a:xfrm>
        </p:grpSpPr>
        <p:sp>
          <p:nvSpPr>
            <p:cNvPr id="150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0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12" name="Group"/>
          <p:cNvGrpSpPr/>
          <p:nvPr/>
        </p:nvGrpSpPr>
        <p:grpSpPr>
          <a:xfrm>
            <a:off x="14877081" y="3089930"/>
            <a:ext cx="595071" cy="621323"/>
            <a:chOff x="0" y="0"/>
            <a:chExt cx="595069" cy="621322"/>
          </a:xfrm>
        </p:grpSpPr>
        <p:sp>
          <p:nvSpPr>
            <p:cNvPr id="151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1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15" name="Group"/>
          <p:cNvGrpSpPr/>
          <p:nvPr/>
        </p:nvGrpSpPr>
        <p:grpSpPr>
          <a:xfrm>
            <a:off x="14877081" y="4948916"/>
            <a:ext cx="595071" cy="621324"/>
            <a:chOff x="0" y="0"/>
            <a:chExt cx="595069" cy="621322"/>
          </a:xfrm>
        </p:grpSpPr>
        <p:sp>
          <p:nvSpPr>
            <p:cNvPr id="151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1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518" name="Group"/>
          <p:cNvGrpSpPr/>
          <p:nvPr/>
        </p:nvGrpSpPr>
        <p:grpSpPr>
          <a:xfrm>
            <a:off x="14877081" y="4330084"/>
            <a:ext cx="595071" cy="621324"/>
            <a:chOff x="0" y="0"/>
            <a:chExt cx="595069" cy="621322"/>
          </a:xfrm>
        </p:grpSpPr>
        <p:sp>
          <p:nvSpPr>
            <p:cNvPr id="151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1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521" name="Group"/>
          <p:cNvGrpSpPr/>
          <p:nvPr/>
        </p:nvGrpSpPr>
        <p:grpSpPr>
          <a:xfrm>
            <a:off x="14877081" y="3711252"/>
            <a:ext cx="595071" cy="621324"/>
            <a:chOff x="0" y="0"/>
            <a:chExt cx="595069" cy="621322"/>
          </a:xfrm>
        </p:grpSpPr>
        <p:sp>
          <p:nvSpPr>
            <p:cNvPr id="151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2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524" name="Group"/>
          <p:cNvGrpSpPr/>
          <p:nvPr/>
        </p:nvGrpSpPr>
        <p:grpSpPr>
          <a:xfrm>
            <a:off x="14282010" y="3089930"/>
            <a:ext cx="595071" cy="621323"/>
            <a:chOff x="0" y="0"/>
            <a:chExt cx="595069" cy="621322"/>
          </a:xfrm>
        </p:grpSpPr>
        <p:sp>
          <p:nvSpPr>
            <p:cNvPr id="152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2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527" name="Group"/>
          <p:cNvGrpSpPr/>
          <p:nvPr/>
        </p:nvGrpSpPr>
        <p:grpSpPr>
          <a:xfrm>
            <a:off x="14282010" y="3711252"/>
            <a:ext cx="595071" cy="621324"/>
            <a:chOff x="0" y="0"/>
            <a:chExt cx="595069" cy="621322"/>
          </a:xfrm>
        </p:grpSpPr>
        <p:sp>
          <p:nvSpPr>
            <p:cNvPr id="152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2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530" name="Group"/>
          <p:cNvGrpSpPr/>
          <p:nvPr/>
        </p:nvGrpSpPr>
        <p:grpSpPr>
          <a:xfrm>
            <a:off x="14282010" y="4330084"/>
            <a:ext cx="595071" cy="621324"/>
            <a:chOff x="0" y="0"/>
            <a:chExt cx="595069" cy="621322"/>
          </a:xfrm>
        </p:grpSpPr>
        <p:sp>
          <p:nvSpPr>
            <p:cNvPr id="152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2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53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53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53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536" name="Group"/>
          <p:cNvGrpSpPr/>
          <p:nvPr/>
        </p:nvGrpSpPr>
        <p:grpSpPr>
          <a:xfrm>
            <a:off x="13686941" y="3711252"/>
            <a:ext cx="595071" cy="621324"/>
            <a:chOff x="0" y="0"/>
            <a:chExt cx="595069" cy="621322"/>
          </a:xfrm>
        </p:grpSpPr>
        <p:sp>
          <p:nvSpPr>
            <p:cNvPr id="153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3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537" name="image22.png" descr="image22.png"/>
          <p:cNvPicPr>
            <a:picLocks noChangeAspect="1"/>
          </p:cNvPicPr>
          <p:nvPr/>
        </p:nvPicPr>
        <p:blipFill>
          <a:blip r:embed="rId3">
            <a:extLst/>
          </a:blip>
          <a:srcRect t="9060"/>
          <a:stretch>
            <a:fillRect/>
          </a:stretch>
        </p:blipFill>
        <p:spPr>
          <a:xfrm flipH="1">
            <a:off x="0" y="0"/>
            <a:ext cx="6728159" cy="6236669"/>
          </a:xfrm>
          <a:prstGeom prst="rect">
            <a:avLst/>
          </a:prstGeom>
          <a:ln w="12700">
            <a:miter lim="400000"/>
          </a:ln>
        </p:spPr>
      </p:pic>
      <p:sp>
        <p:nvSpPr>
          <p:cNvPr id="1538" name="Body Level One…"/>
          <p:cNvSpPr txBox="1">
            <a:spLocks noGrp="1"/>
          </p:cNvSpPr>
          <p:nvPr>
            <p:ph type="body" sz="quarter" idx="1"/>
          </p:nvPr>
        </p:nvSpPr>
        <p:spPr>
          <a:xfrm>
            <a:off x="407987" y="2439342"/>
            <a:ext cx="4940179" cy="1008113"/>
          </a:xfrm>
          <a:prstGeom prst="rect">
            <a:avLst/>
          </a:prstGeom>
        </p:spPr>
        <p:txBody>
          <a:bodyPr/>
          <a:lstStyle>
            <a:lvl1pPr>
              <a:lnSpc>
                <a:spcPts val="1800"/>
              </a:lnSpc>
              <a:spcBef>
                <a:spcPts val="600"/>
              </a:spcBef>
              <a:defRPr sz="1600">
                <a:solidFill>
                  <a:srgbClr val="FFFFFF"/>
                </a:solidFill>
              </a:defRPr>
            </a:lvl1pPr>
            <a:lvl2pPr marL="266020" indent="-261257">
              <a:lnSpc>
                <a:spcPts val="1800"/>
              </a:lnSpc>
              <a:spcBef>
                <a:spcPts val="600"/>
              </a:spcBef>
              <a:buChar char="▪"/>
              <a:defRPr sz="1600">
                <a:solidFill>
                  <a:srgbClr val="FFFFFF"/>
                </a:solidFill>
              </a:defRPr>
            </a:lvl2pPr>
            <a:lvl3pPr marL="489176" indent="-255814">
              <a:lnSpc>
                <a:spcPts val="1800"/>
              </a:lnSpc>
              <a:spcBef>
                <a:spcPts val="600"/>
              </a:spcBef>
              <a:defRPr sz="1600">
                <a:solidFill>
                  <a:srgbClr val="FFFFFF"/>
                </a:solidFill>
              </a:defRPr>
            </a:lvl3pPr>
            <a:lvl4pPr marL="723900" indent="-266700">
              <a:lnSpc>
                <a:spcPts val="1800"/>
              </a:lnSpc>
              <a:spcBef>
                <a:spcPts val="600"/>
              </a:spcBef>
              <a:buChar char="‒"/>
              <a:defRPr sz="1600">
                <a:solidFill>
                  <a:srgbClr val="FFFFFF"/>
                </a:solidFill>
              </a:defRPr>
            </a:lvl4pPr>
            <a:lvl5pPr marL="2133600" indent="-304800">
              <a:lnSpc>
                <a:spcPts val="1800"/>
              </a:lnSpc>
              <a:spcBef>
                <a:spcPts val="600"/>
              </a:spcBef>
              <a:defRPr sz="1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539" name="Rectangle"/>
          <p:cNvSpPr>
            <a:spLocks noGrp="1"/>
          </p:cNvSpPr>
          <p:nvPr>
            <p:ph type="body" sz="quarter" idx="13"/>
          </p:nvPr>
        </p:nvSpPr>
        <p:spPr>
          <a:xfrm>
            <a:off x="7896200" y="1404921"/>
            <a:ext cx="3887814" cy="524887"/>
          </a:xfrm>
          <a:prstGeom prst="rect">
            <a:avLst/>
          </a:prstGeom>
        </p:spPr>
        <p:txBody>
          <a:bodyPr anchor="ctr"/>
          <a:lstStyle/>
          <a:p>
            <a:pPr>
              <a:lnSpc>
                <a:spcPts val="1600"/>
              </a:lnSpc>
              <a:spcBef>
                <a:spcPts val="600"/>
              </a:spcBef>
              <a:defRPr sz="1400"/>
            </a:pPr>
            <a:endParaRPr/>
          </a:p>
        </p:txBody>
      </p:sp>
      <p:sp>
        <p:nvSpPr>
          <p:cNvPr id="1540" name="Rectangle"/>
          <p:cNvSpPr>
            <a:spLocks noGrp="1"/>
          </p:cNvSpPr>
          <p:nvPr>
            <p:ph type="body" sz="quarter" idx="14"/>
          </p:nvPr>
        </p:nvSpPr>
        <p:spPr>
          <a:xfrm>
            <a:off x="7896200" y="5918246"/>
            <a:ext cx="3887814" cy="524887"/>
          </a:xfrm>
          <a:prstGeom prst="rect">
            <a:avLst/>
          </a:prstGeom>
        </p:spPr>
        <p:txBody>
          <a:bodyPr anchor="ctr"/>
          <a:lstStyle/>
          <a:p>
            <a:pPr>
              <a:lnSpc>
                <a:spcPts val="1600"/>
              </a:lnSpc>
              <a:spcBef>
                <a:spcPts val="600"/>
              </a:spcBef>
              <a:defRPr sz="1400"/>
            </a:pPr>
            <a:endParaRPr/>
          </a:p>
        </p:txBody>
      </p:sp>
      <p:sp>
        <p:nvSpPr>
          <p:cNvPr id="1541" name="Rectangle"/>
          <p:cNvSpPr>
            <a:spLocks noGrp="1"/>
          </p:cNvSpPr>
          <p:nvPr>
            <p:ph type="body" sz="quarter" idx="15"/>
          </p:nvPr>
        </p:nvSpPr>
        <p:spPr>
          <a:xfrm>
            <a:off x="7896200" y="5015581"/>
            <a:ext cx="3887814" cy="524887"/>
          </a:xfrm>
          <a:prstGeom prst="rect">
            <a:avLst/>
          </a:prstGeom>
        </p:spPr>
        <p:txBody>
          <a:bodyPr anchor="ctr"/>
          <a:lstStyle/>
          <a:p>
            <a:pPr>
              <a:lnSpc>
                <a:spcPts val="1600"/>
              </a:lnSpc>
              <a:spcBef>
                <a:spcPts val="600"/>
              </a:spcBef>
              <a:defRPr sz="1400"/>
            </a:pPr>
            <a:endParaRPr/>
          </a:p>
        </p:txBody>
      </p:sp>
      <p:sp>
        <p:nvSpPr>
          <p:cNvPr id="1542" name="Rectangle"/>
          <p:cNvSpPr>
            <a:spLocks noGrp="1"/>
          </p:cNvSpPr>
          <p:nvPr>
            <p:ph type="body" sz="quarter" idx="16"/>
          </p:nvPr>
        </p:nvSpPr>
        <p:spPr>
          <a:xfrm>
            <a:off x="7896200" y="4112916"/>
            <a:ext cx="3887814" cy="524886"/>
          </a:xfrm>
          <a:prstGeom prst="rect">
            <a:avLst/>
          </a:prstGeom>
        </p:spPr>
        <p:txBody>
          <a:bodyPr anchor="ctr"/>
          <a:lstStyle/>
          <a:p>
            <a:pPr>
              <a:lnSpc>
                <a:spcPts val="1600"/>
              </a:lnSpc>
              <a:spcBef>
                <a:spcPts val="600"/>
              </a:spcBef>
              <a:defRPr sz="1400"/>
            </a:pPr>
            <a:endParaRPr/>
          </a:p>
        </p:txBody>
      </p:sp>
      <p:sp>
        <p:nvSpPr>
          <p:cNvPr id="1543" name="Rectangle"/>
          <p:cNvSpPr>
            <a:spLocks noGrp="1"/>
          </p:cNvSpPr>
          <p:nvPr>
            <p:ph type="body" sz="quarter" idx="17"/>
          </p:nvPr>
        </p:nvSpPr>
        <p:spPr>
          <a:xfrm>
            <a:off x="7896200" y="3210250"/>
            <a:ext cx="3887814" cy="524887"/>
          </a:xfrm>
          <a:prstGeom prst="rect">
            <a:avLst/>
          </a:prstGeom>
        </p:spPr>
        <p:txBody>
          <a:bodyPr anchor="ctr"/>
          <a:lstStyle/>
          <a:p>
            <a:pPr>
              <a:lnSpc>
                <a:spcPts val="1600"/>
              </a:lnSpc>
              <a:spcBef>
                <a:spcPts val="600"/>
              </a:spcBef>
              <a:defRPr sz="1400"/>
            </a:pPr>
            <a:endParaRPr/>
          </a:p>
        </p:txBody>
      </p:sp>
      <p:sp>
        <p:nvSpPr>
          <p:cNvPr id="1544" name="Rectangle"/>
          <p:cNvSpPr>
            <a:spLocks noGrp="1"/>
          </p:cNvSpPr>
          <p:nvPr>
            <p:ph type="body" sz="quarter" idx="18"/>
          </p:nvPr>
        </p:nvSpPr>
        <p:spPr>
          <a:xfrm>
            <a:off x="7896200" y="2307586"/>
            <a:ext cx="3887814" cy="524887"/>
          </a:xfrm>
          <a:prstGeom prst="rect">
            <a:avLst/>
          </a:prstGeom>
        </p:spPr>
        <p:txBody>
          <a:bodyPr anchor="ctr"/>
          <a:lstStyle/>
          <a:p>
            <a:pPr>
              <a:lnSpc>
                <a:spcPts val="1600"/>
              </a:lnSpc>
              <a:spcBef>
                <a:spcPts val="600"/>
              </a:spcBef>
              <a:defRPr sz="1400"/>
            </a:pPr>
            <a:endParaRPr/>
          </a:p>
        </p:txBody>
      </p:sp>
      <p:sp>
        <p:nvSpPr>
          <p:cNvPr id="1545" name="Title Text"/>
          <p:cNvSpPr txBox="1">
            <a:spLocks noGrp="1"/>
          </p:cNvSpPr>
          <p:nvPr>
            <p:ph type="title"/>
          </p:nvPr>
        </p:nvSpPr>
        <p:spPr>
          <a:xfrm>
            <a:off x="407987" y="1447297"/>
            <a:ext cx="5471990" cy="863601"/>
          </a:xfrm>
          <a:prstGeom prst="rect">
            <a:avLst/>
          </a:prstGeom>
        </p:spPr>
        <p:txBody>
          <a:bodyPr/>
          <a:lstStyle>
            <a:lvl1pPr>
              <a:defRPr>
                <a:solidFill>
                  <a:srgbClr val="FFFFFF"/>
                </a:solidFill>
              </a:defRPr>
            </a:lvl1pPr>
          </a:lstStyle>
          <a:p>
            <a:r>
              <a:t>Title Text</a:t>
            </a:r>
          </a:p>
        </p:txBody>
      </p:sp>
      <p:sp>
        <p:nvSpPr>
          <p:cNvPr id="154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54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548"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54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3-columns with signature circle">
    <p:spTree>
      <p:nvGrpSpPr>
        <p:cNvPr id="1" name=""/>
        <p:cNvGrpSpPr/>
        <p:nvPr/>
      </p:nvGrpSpPr>
      <p:grpSpPr>
        <a:xfrm>
          <a:off x="0" y="0"/>
          <a:ext cx="0" cy="0"/>
          <a:chOff x="0" y="0"/>
          <a:chExt cx="0" cy="0"/>
        </a:xfrm>
      </p:grpSpPr>
      <p:pic>
        <p:nvPicPr>
          <p:cNvPr id="1556"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559" name="Group"/>
          <p:cNvGrpSpPr/>
          <p:nvPr/>
        </p:nvGrpSpPr>
        <p:grpSpPr>
          <a:xfrm>
            <a:off x="12496800" y="1590548"/>
            <a:ext cx="595071" cy="621323"/>
            <a:chOff x="0" y="0"/>
            <a:chExt cx="595069" cy="621322"/>
          </a:xfrm>
        </p:grpSpPr>
        <p:sp>
          <p:nvSpPr>
            <p:cNvPr id="155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5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562" name="Group"/>
          <p:cNvGrpSpPr/>
          <p:nvPr/>
        </p:nvGrpSpPr>
        <p:grpSpPr>
          <a:xfrm>
            <a:off x="13091870" y="1590548"/>
            <a:ext cx="595071" cy="621323"/>
            <a:chOff x="0" y="0"/>
            <a:chExt cx="595069" cy="621322"/>
          </a:xfrm>
        </p:grpSpPr>
        <p:sp>
          <p:nvSpPr>
            <p:cNvPr id="156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6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565" name="Group"/>
          <p:cNvGrpSpPr/>
          <p:nvPr/>
        </p:nvGrpSpPr>
        <p:grpSpPr>
          <a:xfrm>
            <a:off x="13686941" y="1590548"/>
            <a:ext cx="595071" cy="621323"/>
            <a:chOff x="0" y="0"/>
            <a:chExt cx="595069" cy="621322"/>
          </a:xfrm>
        </p:grpSpPr>
        <p:sp>
          <p:nvSpPr>
            <p:cNvPr id="156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6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568" name="Group"/>
          <p:cNvGrpSpPr/>
          <p:nvPr/>
        </p:nvGrpSpPr>
        <p:grpSpPr>
          <a:xfrm>
            <a:off x="14282010" y="1590548"/>
            <a:ext cx="595071" cy="621323"/>
            <a:chOff x="0" y="0"/>
            <a:chExt cx="595069" cy="621322"/>
          </a:xfrm>
        </p:grpSpPr>
        <p:sp>
          <p:nvSpPr>
            <p:cNvPr id="156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6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571" name="Group"/>
          <p:cNvGrpSpPr/>
          <p:nvPr/>
        </p:nvGrpSpPr>
        <p:grpSpPr>
          <a:xfrm>
            <a:off x="14877081" y="1590548"/>
            <a:ext cx="595071" cy="621323"/>
            <a:chOff x="0" y="0"/>
            <a:chExt cx="595069" cy="621322"/>
          </a:xfrm>
        </p:grpSpPr>
        <p:sp>
          <p:nvSpPr>
            <p:cNvPr id="156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7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574" name="Group"/>
          <p:cNvGrpSpPr/>
          <p:nvPr/>
        </p:nvGrpSpPr>
        <p:grpSpPr>
          <a:xfrm>
            <a:off x="12496800" y="2468607"/>
            <a:ext cx="595071" cy="621324"/>
            <a:chOff x="0" y="0"/>
            <a:chExt cx="595069" cy="621322"/>
          </a:xfrm>
        </p:grpSpPr>
        <p:sp>
          <p:nvSpPr>
            <p:cNvPr id="157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7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577" name="Group"/>
          <p:cNvGrpSpPr/>
          <p:nvPr/>
        </p:nvGrpSpPr>
        <p:grpSpPr>
          <a:xfrm>
            <a:off x="13091870" y="2468607"/>
            <a:ext cx="595071" cy="621324"/>
            <a:chOff x="0" y="0"/>
            <a:chExt cx="595069" cy="621322"/>
          </a:xfrm>
        </p:grpSpPr>
        <p:sp>
          <p:nvSpPr>
            <p:cNvPr id="157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7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580" name="Group"/>
          <p:cNvGrpSpPr/>
          <p:nvPr/>
        </p:nvGrpSpPr>
        <p:grpSpPr>
          <a:xfrm>
            <a:off x="13686941" y="2468607"/>
            <a:ext cx="595071" cy="621324"/>
            <a:chOff x="0" y="0"/>
            <a:chExt cx="595069" cy="621322"/>
          </a:xfrm>
        </p:grpSpPr>
        <p:sp>
          <p:nvSpPr>
            <p:cNvPr id="157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7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583" name="Group"/>
          <p:cNvGrpSpPr/>
          <p:nvPr/>
        </p:nvGrpSpPr>
        <p:grpSpPr>
          <a:xfrm>
            <a:off x="14282010" y="2468607"/>
            <a:ext cx="595071" cy="621324"/>
            <a:chOff x="0" y="0"/>
            <a:chExt cx="595069" cy="621322"/>
          </a:xfrm>
        </p:grpSpPr>
        <p:sp>
          <p:nvSpPr>
            <p:cNvPr id="158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8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586" name="Group"/>
          <p:cNvGrpSpPr/>
          <p:nvPr/>
        </p:nvGrpSpPr>
        <p:grpSpPr>
          <a:xfrm>
            <a:off x="14877081" y="2468607"/>
            <a:ext cx="595071" cy="621324"/>
            <a:chOff x="0" y="0"/>
            <a:chExt cx="595069" cy="621322"/>
          </a:xfrm>
        </p:grpSpPr>
        <p:sp>
          <p:nvSpPr>
            <p:cNvPr id="158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8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589" name="Group"/>
          <p:cNvGrpSpPr/>
          <p:nvPr/>
        </p:nvGrpSpPr>
        <p:grpSpPr>
          <a:xfrm>
            <a:off x="13686941" y="3089930"/>
            <a:ext cx="595071" cy="621323"/>
            <a:chOff x="0" y="0"/>
            <a:chExt cx="595069" cy="621322"/>
          </a:xfrm>
        </p:grpSpPr>
        <p:sp>
          <p:nvSpPr>
            <p:cNvPr id="158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8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592" name="Group"/>
          <p:cNvGrpSpPr/>
          <p:nvPr/>
        </p:nvGrpSpPr>
        <p:grpSpPr>
          <a:xfrm>
            <a:off x="14877081" y="3089930"/>
            <a:ext cx="595071" cy="621323"/>
            <a:chOff x="0" y="0"/>
            <a:chExt cx="595069" cy="621322"/>
          </a:xfrm>
        </p:grpSpPr>
        <p:sp>
          <p:nvSpPr>
            <p:cNvPr id="159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9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595" name="Group"/>
          <p:cNvGrpSpPr/>
          <p:nvPr/>
        </p:nvGrpSpPr>
        <p:grpSpPr>
          <a:xfrm>
            <a:off x="14877081" y="4948916"/>
            <a:ext cx="595071" cy="621324"/>
            <a:chOff x="0" y="0"/>
            <a:chExt cx="595069" cy="621322"/>
          </a:xfrm>
        </p:grpSpPr>
        <p:sp>
          <p:nvSpPr>
            <p:cNvPr id="159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9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598" name="Group"/>
          <p:cNvGrpSpPr/>
          <p:nvPr/>
        </p:nvGrpSpPr>
        <p:grpSpPr>
          <a:xfrm>
            <a:off x="14877081" y="4330084"/>
            <a:ext cx="595071" cy="621324"/>
            <a:chOff x="0" y="0"/>
            <a:chExt cx="595069" cy="621322"/>
          </a:xfrm>
        </p:grpSpPr>
        <p:sp>
          <p:nvSpPr>
            <p:cNvPr id="159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59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01" name="Group"/>
          <p:cNvGrpSpPr/>
          <p:nvPr/>
        </p:nvGrpSpPr>
        <p:grpSpPr>
          <a:xfrm>
            <a:off x="14877081" y="3711252"/>
            <a:ext cx="595071" cy="621324"/>
            <a:chOff x="0" y="0"/>
            <a:chExt cx="595069" cy="621322"/>
          </a:xfrm>
        </p:grpSpPr>
        <p:sp>
          <p:nvSpPr>
            <p:cNvPr id="159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0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04" name="Group"/>
          <p:cNvGrpSpPr/>
          <p:nvPr/>
        </p:nvGrpSpPr>
        <p:grpSpPr>
          <a:xfrm>
            <a:off x="14282010" y="3089930"/>
            <a:ext cx="595071" cy="621323"/>
            <a:chOff x="0" y="0"/>
            <a:chExt cx="595069" cy="621322"/>
          </a:xfrm>
        </p:grpSpPr>
        <p:sp>
          <p:nvSpPr>
            <p:cNvPr id="160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0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607" name="Group"/>
          <p:cNvGrpSpPr/>
          <p:nvPr/>
        </p:nvGrpSpPr>
        <p:grpSpPr>
          <a:xfrm>
            <a:off x="14282010" y="3711252"/>
            <a:ext cx="595071" cy="621324"/>
            <a:chOff x="0" y="0"/>
            <a:chExt cx="595069" cy="621322"/>
          </a:xfrm>
        </p:grpSpPr>
        <p:sp>
          <p:nvSpPr>
            <p:cNvPr id="160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0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610" name="Group"/>
          <p:cNvGrpSpPr/>
          <p:nvPr/>
        </p:nvGrpSpPr>
        <p:grpSpPr>
          <a:xfrm>
            <a:off x="14282010" y="4330084"/>
            <a:ext cx="595071" cy="621324"/>
            <a:chOff x="0" y="0"/>
            <a:chExt cx="595069" cy="621322"/>
          </a:xfrm>
        </p:grpSpPr>
        <p:sp>
          <p:nvSpPr>
            <p:cNvPr id="160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0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61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61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61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616" name="Group"/>
          <p:cNvGrpSpPr/>
          <p:nvPr/>
        </p:nvGrpSpPr>
        <p:grpSpPr>
          <a:xfrm>
            <a:off x="13686941" y="3711252"/>
            <a:ext cx="595071" cy="621324"/>
            <a:chOff x="0" y="0"/>
            <a:chExt cx="595069" cy="621322"/>
          </a:xfrm>
        </p:grpSpPr>
        <p:sp>
          <p:nvSpPr>
            <p:cNvPr id="161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1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617" name="Rectangle"/>
          <p:cNvSpPr/>
          <p:nvPr/>
        </p:nvSpPr>
        <p:spPr>
          <a:xfrm>
            <a:off x="998106" y="2708994"/>
            <a:ext cx="3017521" cy="3528295"/>
          </a:xfrm>
          <a:prstGeom prst="rect">
            <a:avLst/>
          </a:prstGeom>
          <a:ln w="38100">
            <a:solidFill>
              <a:srgbClr val="E6E7E7"/>
            </a:solidFill>
            <a:miter/>
          </a:ln>
        </p:spPr>
        <p:txBody>
          <a:bodyPr lIns="45719" rIns="45719" anchor="ctr"/>
          <a:lstStyle/>
          <a:p>
            <a:pPr algn="ctr">
              <a:defRPr>
                <a:solidFill>
                  <a:srgbClr val="FFFFFF"/>
                </a:solidFill>
              </a:defRPr>
            </a:pPr>
            <a:endParaRPr/>
          </a:p>
        </p:txBody>
      </p:sp>
      <p:sp>
        <p:nvSpPr>
          <p:cNvPr id="1618" name="Rectangle"/>
          <p:cNvSpPr/>
          <p:nvPr/>
        </p:nvSpPr>
        <p:spPr>
          <a:xfrm>
            <a:off x="4601266" y="2744279"/>
            <a:ext cx="3017521" cy="3528294"/>
          </a:xfrm>
          <a:prstGeom prst="rect">
            <a:avLst/>
          </a:prstGeom>
          <a:ln w="38100">
            <a:solidFill>
              <a:srgbClr val="E6E7E7"/>
            </a:solidFill>
            <a:miter/>
          </a:ln>
        </p:spPr>
        <p:txBody>
          <a:bodyPr lIns="45719" rIns="45719" anchor="ctr"/>
          <a:lstStyle/>
          <a:p>
            <a:pPr algn="ctr">
              <a:defRPr>
                <a:solidFill>
                  <a:srgbClr val="FFFFFF"/>
                </a:solidFill>
              </a:defRPr>
            </a:pPr>
            <a:endParaRPr/>
          </a:p>
        </p:txBody>
      </p:sp>
      <p:sp>
        <p:nvSpPr>
          <p:cNvPr id="1619" name="Rectangle"/>
          <p:cNvSpPr/>
          <p:nvPr/>
        </p:nvSpPr>
        <p:spPr>
          <a:xfrm>
            <a:off x="8204424" y="2744279"/>
            <a:ext cx="3017521" cy="3528294"/>
          </a:xfrm>
          <a:prstGeom prst="rect">
            <a:avLst/>
          </a:prstGeom>
          <a:ln w="38100">
            <a:solidFill>
              <a:srgbClr val="E6E7E7"/>
            </a:solidFill>
            <a:miter/>
          </a:ln>
        </p:spPr>
        <p:txBody>
          <a:bodyPr lIns="45719" rIns="45719" anchor="ctr"/>
          <a:lstStyle/>
          <a:p>
            <a:pPr algn="ctr">
              <a:defRPr>
                <a:solidFill>
                  <a:srgbClr val="FFFFFF"/>
                </a:solidFill>
              </a:defRPr>
            </a:pPr>
            <a:endParaRPr/>
          </a:p>
        </p:txBody>
      </p:sp>
      <p:sp>
        <p:nvSpPr>
          <p:cNvPr id="1620" name="Shape"/>
          <p:cNvSpPr/>
          <p:nvPr/>
        </p:nvSpPr>
        <p:spPr>
          <a:xfrm>
            <a:off x="8674834" y="1772815"/>
            <a:ext cx="2076704" cy="1962145"/>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5"/>
          </a:solidFill>
          <a:ln w="12700">
            <a:miter lim="400000"/>
          </a:ln>
        </p:spPr>
        <p:txBody>
          <a:bodyPr lIns="45719" rIns="45719" anchor="ctr"/>
          <a:lstStyle/>
          <a:p>
            <a:pPr algn="ctr">
              <a:defRPr>
                <a:solidFill>
                  <a:srgbClr val="FFFFFF"/>
                </a:solidFill>
              </a:defRPr>
            </a:pPr>
            <a:endParaRPr/>
          </a:p>
        </p:txBody>
      </p:sp>
      <p:sp>
        <p:nvSpPr>
          <p:cNvPr id="1621" name="Shape"/>
          <p:cNvSpPr/>
          <p:nvPr/>
        </p:nvSpPr>
        <p:spPr>
          <a:xfrm>
            <a:off x="5071674" y="1772815"/>
            <a:ext cx="2076705" cy="1962145"/>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2"/>
          </a:solidFill>
          <a:ln w="12700">
            <a:miter lim="400000"/>
          </a:ln>
        </p:spPr>
        <p:txBody>
          <a:bodyPr lIns="45719" rIns="45719" anchor="ctr"/>
          <a:lstStyle/>
          <a:p>
            <a:pPr algn="ctr">
              <a:defRPr>
                <a:solidFill>
                  <a:srgbClr val="FFFFFF"/>
                </a:solidFill>
              </a:defRPr>
            </a:pPr>
            <a:endParaRPr/>
          </a:p>
        </p:txBody>
      </p:sp>
      <p:sp>
        <p:nvSpPr>
          <p:cNvPr id="1622" name="Shape"/>
          <p:cNvSpPr/>
          <p:nvPr/>
        </p:nvSpPr>
        <p:spPr>
          <a:xfrm>
            <a:off x="1468515" y="1772815"/>
            <a:ext cx="2076704" cy="1962145"/>
          </a:xfrm>
          <a:custGeom>
            <a:avLst/>
            <a:gdLst/>
            <a:ahLst/>
            <a:cxnLst>
              <a:cxn ang="0">
                <a:pos x="wd2" y="hd2"/>
              </a:cxn>
              <a:cxn ang="5400000">
                <a:pos x="wd2" y="hd2"/>
              </a:cxn>
              <a:cxn ang="10800000">
                <a:pos x="wd2" y="hd2"/>
              </a:cxn>
              <a:cxn ang="16200000">
                <a:pos x="wd2" y="hd2"/>
              </a:cxn>
            </a:cxnLst>
            <a:rect l="0" t="0" r="r" b="b"/>
            <a:pathLst>
              <a:path w="21600" h="21230" extrusionOk="0">
                <a:moveTo>
                  <a:pt x="0" y="10607"/>
                </a:moveTo>
                <a:cubicBezTo>
                  <a:pt x="0" y="4749"/>
                  <a:pt x="5053" y="129"/>
                  <a:pt x="10800" y="0"/>
                </a:cubicBezTo>
                <a:cubicBezTo>
                  <a:pt x="17199" y="-32"/>
                  <a:pt x="21600" y="4749"/>
                  <a:pt x="21600" y="10607"/>
                </a:cubicBezTo>
                <a:cubicBezTo>
                  <a:pt x="21600" y="16464"/>
                  <a:pt x="15430" y="20825"/>
                  <a:pt x="10800" y="21213"/>
                </a:cubicBezTo>
                <a:cubicBezTo>
                  <a:pt x="4339" y="21568"/>
                  <a:pt x="0" y="16464"/>
                  <a:pt x="0" y="10607"/>
                </a:cubicBezTo>
                <a:close/>
              </a:path>
            </a:pathLst>
          </a:custGeom>
          <a:solidFill>
            <a:schemeClr val="accent1"/>
          </a:solidFill>
          <a:ln w="12700">
            <a:miter lim="400000"/>
          </a:ln>
        </p:spPr>
        <p:txBody>
          <a:bodyPr lIns="45719" rIns="45719" anchor="ctr"/>
          <a:lstStyle/>
          <a:p>
            <a:pPr algn="ctr">
              <a:defRPr sz="2800" b="1">
                <a:solidFill>
                  <a:srgbClr val="FFFFFF"/>
                </a:solidFill>
              </a:defRPr>
            </a:pPr>
            <a:endParaRPr/>
          </a:p>
        </p:txBody>
      </p:sp>
      <p:sp>
        <p:nvSpPr>
          <p:cNvPr id="1623" name="Body Level One…"/>
          <p:cNvSpPr txBox="1">
            <a:spLocks noGrp="1"/>
          </p:cNvSpPr>
          <p:nvPr>
            <p:ph type="body" sz="quarter" idx="1"/>
          </p:nvPr>
        </p:nvSpPr>
        <p:spPr>
          <a:xfrm>
            <a:off x="1678984" y="2492375"/>
            <a:ext cx="1655763" cy="576263"/>
          </a:xfrm>
          <a:prstGeom prst="rect">
            <a:avLst/>
          </a:prstGeom>
        </p:spPr>
        <p:txBody>
          <a:bodyPr anchor="ctr"/>
          <a:lstStyle>
            <a:lvl1pPr algn="ctr">
              <a:lnSpc>
                <a:spcPts val="3000"/>
              </a:lnSpc>
              <a:spcBef>
                <a:spcPts val="600"/>
              </a:spcBef>
              <a:defRPr sz="2600" b="1">
                <a:solidFill>
                  <a:srgbClr val="FFFFFF"/>
                </a:solidFill>
              </a:defRPr>
            </a:lvl1pPr>
            <a:lvl2pPr marL="376238" indent="-371475" algn="ctr">
              <a:lnSpc>
                <a:spcPts val="3000"/>
              </a:lnSpc>
              <a:spcBef>
                <a:spcPts val="600"/>
              </a:spcBef>
              <a:buChar char="▪"/>
              <a:defRPr sz="2600" b="1">
                <a:solidFill>
                  <a:srgbClr val="FFFFFF"/>
                </a:solidFill>
              </a:defRPr>
            </a:lvl2pPr>
            <a:lvl3pPr marL="649061" indent="-415699" algn="ctr">
              <a:lnSpc>
                <a:spcPts val="3000"/>
              </a:lnSpc>
              <a:spcBef>
                <a:spcPts val="600"/>
              </a:spcBef>
              <a:defRPr sz="2600" b="1">
                <a:solidFill>
                  <a:srgbClr val="FFFFFF"/>
                </a:solidFill>
              </a:defRPr>
            </a:lvl3pPr>
            <a:lvl4pPr marL="962819" indent="-505619" algn="ctr">
              <a:lnSpc>
                <a:spcPts val="3000"/>
              </a:lnSpc>
              <a:spcBef>
                <a:spcPts val="600"/>
              </a:spcBef>
              <a:buChar char="‒"/>
              <a:defRPr sz="2600" b="1">
                <a:solidFill>
                  <a:srgbClr val="FFFFFF"/>
                </a:solidFill>
              </a:defRPr>
            </a:lvl4pPr>
            <a:lvl5pPr marL="2253342" indent="-424542" algn="ctr">
              <a:lnSpc>
                <a:spcPts val="3000"/>
              </a:lnSpc>
              <a:spcBef>
                <a:spcPts val="600"/>
              </a:spcBef>
              <a:defRPr sz="2600" b="1">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624" name="Rectangle"/>
          <p:cNvSpPr>
            <a:spLocks noGrp="1"/>
          </p:cNvSpPr>
          <p:nvPr>
            <p:ph type="body" sz="quarter" idx="13"/>
          </p:nvPr>
        </p:nvSpPr>
        <p:spPr>
          <a:xfrm>
            <a:off x="5282145" y="2492896"/>
            <a:ext cx="1655761" cy="576264"/>
          </a:xfrm>
          <a:prstGeom prst="rect">
            <a:avLst/>
          </a:prstGeom>
        </p:spPr>
        <p:txBody>
          <a:bodyPr anchor="ctr"/>
          <a:lstStyle/>
          <a:p>
            <a:pPr algn="ctr">
              <a:lnSpc>
                <a:spcPts val="3000"/>
              </a:lnSpc>
              <a:spcBef>
                <a:spcPts val="600"/>
              </a:spcBef>
              <a:defRPr sz="2600" b="1">
                <a:solidFill>
                  <a:srgbClr val="FFFFFF"/>
                </a:solidFill>
              </a:defRPr>
            </a:pPr>
            <a:endParaRPr/>
          </a:p>
        </p:txBody>
      </p:sp>
      <p:sp>
        <p:nvSpPr>
          <p:cNvPr id="1625" name="Rectangle"/>
          <p:cNvSpPr>
            <a:spLocks noGrp="1"/>
          </p:cNvSpPr>
          <p:nvPr>
            <p:ph type="body" sz="quarter" idx="14"/>
          </p:nvPr>
        </p:nvSpPr>
        <p:spPr>
          <a:xfrm>
            <a:off x="8885304" y="2465854"/>
            <a:ext cx="1655762" cy="576264"/>
          </a:xfrm>
          <a:prstGeom prst="rect">
            <a:avLst/>
          </a:prstGeom>
        </p:spPr>
        <p:txBody>
          <a:bodyPr anchor="ctr"/>
          <a:lstStyle/>
          <a:p>
            <a:pPr algn="ctr">
              <a:lnSpc>
                <a:spcPts val="3000"/>
              </a:lnSpc>
              <a:spcBef>
                <a:spcPts val="600"/>
              </a:spcBef>
              <a:defRPr sz="2600" b="1">
                <a:solidFill>
                  <a:srgbClr val="FFFFFF"/>
                </a:solidFill>
              </a:defRPr>
            </a:pPr>
            <a:endParaRPr/>
          </a:p>
        </p:txBody>
      </p:sp>
      <p:sp>
        <p:nvSpPr>
          <p:cNvPr id="1626" name="Rectangle"/>
          <p:cNvSpPr>
            <a:spLocks noGrp="1"/>
          </p:cNvSpPr>
          <p:nvPr>
            <p:ph type="body" sz="quarter" idx="15"/>
          </p:nvPr>
        </p:nvSpPr>
        <p:spPr>
          <a:xfrm>
            <a:off x="1138440" y="4005262"/>
            <a:ext cx="2736851" cy="647701"/>
          </a:xfrm>
          <a:prstGeom prst="rect">
            <a:avLst/>
          </a:prstGeom>
        </p:spPr>
        <p:txBody>
          <a:bodyPr/>
          <a:lstStyle/>
          <a:p>
            <a:pPr algn="ctr">
              <a:lnSpc>
                <a:spcPts val="2200"/>
              </a:lnSpc>
              <a:spcBef>
                <a:spcPts val="600"/>
              </a:spcBef>
            </a:pPr>
            <a:endParaRPr/>
          </a:p>
        </p:txBody>
      </p:sp>
      <p:sp>
        <p:nvSpPr>
          <p:cNvPr id="1627" name="Rectangle"/>
          <p:cNvSpPr>
            <a:spLocks noGrp="1"/>
          </p:cNvSpPr>
          <p:nvPr>
            <p:ph type="body" sz="quarter" idx="16"/>
          </p:nvPr>
        </p:nvSpPr>
        <p:spPr>
          <a:xfrm>
            <a:off x="4741600" y="4005064"/>
            <a:ext cx="2736851" cy="647701"/>
          </a:xfrm>
          <a:prstGeom prst="rect">
            <a:avLst/>
          </a:prstGeom>
        </p:spPr>
        <p:txBody>
          <a:bodyPr/>
          <a:lstStyle/>
          <a:p>
            <a:pPr algn="ctr">
              <a:lnSpc>
                <a:spcPts val="2200"/>
              </a:lnSpc>
              <a:spcBef>
                <a:spcPts val="600"/>
              </a:spcBef>
            </a:pPr>
            <a:endParaRPr/>
          </a:p>
        </p:txBody>
      </p:sp>
      <p:sp>
        <p:nvSpPr>
          <p:cNvPr id="1628" name="Rectangle"/>
          <p:cNvSpPr>
            <a:spLocks noGrp="1"/>
          </p:cNvSpPr>
          <p:nvPr>
            <p:ph type="body" sz="quarter" idx="17"/>
          </p:nvPr>
        </p:nvSpPr>
        <p:spPr>
          <a:xfrm>
            <a:off x="8344759" y="4005064"/>
            <a:ext cx="2736851" cy="647701"/>
          </a:xfrm>
          <a:prstGeom prst="rect">
            <a:avLst/>
          </a:prstGeom>
        </p:spPr>
        <p:txBody>
          <a:bodyPr/>
          <a:lstStyle/>
          <a:p>
            <a:pPr algn="ctr">
              <a:lnSpc>
                <a:spcPts val="2200"/>
              </a:lnSpc>
              <a:spcBef>
                <a:spcPts val="600"/>
              </a:spcBef>
            </a:pPr>
            <a:endParaRPr/>
          </a:p>
        </p:txBody>
      </p:sp>
      <p:sp>
        <p:nvSpPr>
          <p:cNvPr id="1629" name="Rectangle"/>
          <p:cNvSpPr>
            <a:spLocks noGrp="1"/>
          </p:cNvSpPr>
          <p:nvPr>
            <p:ph type="body" sz="quarter" idx="18"/>
          </p:nvPr>
        </p:nvSpPr>
        <p:spPr>
          <a:xfrm>
            <a:off x="8344759" y="4941887"/>
            <a:ext cx="2736851" cy="935038"/>
          </a:xfrm>
          <a:prstGeom prst="rect">
            <a:avLst/>
          </a:prstGeom>
        </p:spPr>
        <p:txBody>
          <a:bodyPr/>
          <a:lstStyle/>
          <a:p>
            <a:pPr>
              <a:lnSpc>
                <a:spcPts val="2200"/>
              </a:lnSpc>
              <a:spcBef>
                <a:spcPts val="600"/>
              </a:spcBef>
              <a:defRPr sz="1400"/>
            </a:pPr>
            <a:endParaRPr/>
          </a:p>
        </p:txBody>
      </p:sp>
      <p:sp>
        <p:nvSpPr>
          <p:cNvPr id="1630" name="Rectangle"/>
          <p:cNvSpPr>
            <a:spLocks noGrp="1"/>
          </p:cNvSpPr>
          <p:nvPr>
            <p:ph type="body" sz="quarter" idx="19"/>
          </p:nvPr>
        </p:nvSpPr>
        <p:spPr>
          <a:xfrm>
            <a:off x="4741600" y="4919314"/>
            <a:ext cx="2736851" cy="935038"/>
          </a:xfrm>
          <a:prstGeom prst="rect">
            <a:avLst/>
          </a:prstGeom>
        </p:spPr>
        <p:txBody>
          <a:bodyPr/>
          <a:lstStyle/>
          <a:p>
            <a:pPr>
              <a:lnSpc>
                <a:spcPts val="2200"/>
              </a:lnSpc>
              <a:spcBef>
                <a:spcPts val="600"/>
              </a:spcBef>
              <a:defRPr sz="1400"/>
            </a:pPr>
            <a:endParaRPr/>
          </a:p>
        </p:txBody>
      </p:sp>
      <p:sp>
        <p:nvSpPr>
          <p:cNvPr id="1631" name="Rectangle"/>
          <p:cNvSpPr>
            <a:spLocks noGrp="1"/>
          </p:cNvSpPr>
          <p:nvPr>
            <p:ph type="body" sz="quarter" idx="20"/>
          </p:nvPr>
        </p:nvSpPr>
        <p:spPr>
          <a:xfrm>
            <a:off x="1138440" y="4919314"/>
            <a:ext cx="2736851" cy="935038"/>
          </a:xfrm>
          <a:prstGeom prst="rect">
            <a:avLst/>
          </a:prstGeom>
        </p:spPr>
        <p:txBody>
          <a:bodyPr/>
          <a:lstStyle/>
          <a:p>
            <a:pPr>
              <a:lnSpc>
                <a:spcPts val="2200"/>
              </a:lnSpc>
              <a:spcBef>
                <a:spcPts val="600"/>
              </a:spcBef>
              <a:defRPr sz="1400"/>
            </a:pPr>
            <a:endParaRPr/>
          </a:p>
        </p:txBody>
      </p:sp>
      <p:sp>
        <p:nvSpPr>
          <p:cNvPr id="1632"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633"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634"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635"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636"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Text with Shapes - Layout5">
    <p:spTree>
      <p:nvGrpSpPr>
        <p:cNvPr id="1" name=""/>
        <p:cNvGrpSpPr/>
        <p:nvPr/>
      </p:nvGrpSpPr>
      <p:grpSpPr>
        <a:xfrm>
          <a:off x="0" y="0"/>
          <a:ext cx="0" cy="0"/>
          <a:chOff x="0" y="0"/>
          <a:chExt cx="0" cy="0"/>
        </a:xfrm>
      </p:grpSpPr>
      <p:pic>
        <p:nvPicPr>
          <p:cNvPr id="1643"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646" name="Group"/>
          <p:cNvGrpSpPr/>
          <p:nvPr/>
        </p:nvGrpSpPr>
        <p:grpSpPr>
          <a:xfrm>
            <a:off x="12496800" y="1590548"/>
            <a:ext cx="595071" cy="621323"/>
            <a:chOff x="0" y="0"/>
            <a:chExt cx="595069" cy="621322"/>
          </a:xfrm>
        </p:grpSpPr>
        <p:sp>
          <p:nvSpPr>
            <p:cNvPr id="164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4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649" name="Group"/>
          <p:cNvGrpSpPr/>
          <p:nvPr/>
        </p:nvGrpSpPr>
        <p:grpSpPr>
          <a:xfrm>
            <a:off x="13091870" y="1590548"/>
            <a:ext cx="595071" cy="621323"/>
            <a:chOff x="0" y="0"/>
            <a:chExt cx="595069" cy="621322"/>
          </a:xfrm>
        </p:grpSpPr>
        <p:sp>
          <p:nvSpPr>
            <p:cNvPr id="164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4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652" name="Group"/>
          <p:cNvGrpSpPr/>
          <p:nvPr/>
        </p:nvGrpSpPr>
        <p:grpSpPr>
          <a:xfrm>
            <a:off x="13686941" y="1590548"/>
            <a:ext cx="595071" cy="621323"/>
            <a:chOff x="0" y="0"/>
            <a:chExt cx="595069" cy="621322"/>
          </a:xfrm>
        </p:grpSpPr>
        <p:sp>
          <p:nvSpPr>
            <p:cNvPr id="165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5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655" name="Group"/>
          <p:cNvGrpSpPr/>
          <p:nvPr/>
        </p:nvGrpSpPr>
        <p:grpSpPr>
          <a:xfrm>
            <a:off x="14282010" y="1590548"/>
            <a:ext cx="595071" cy="621323"/>
            <a:chOff x="0" y="0"/>
            <a:chExt cx="595069" cy="621322"/>
          </a:xfrm>
        </p:grpSpPr>
        <p:sp>
          <p:nvSpPr>
            <p:cNvPr id="165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5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658" name="Group"/>
          <p:cNvGrpSpPr/>
          <p:nvPr/>
        </p:nvGrpSpPr>
        <p:grpSpPr>
          <a:xfrm>
            <a:off x="14877081" y="1590548"/>
            <a:ext cx="595071" cy="621323"/>
            <a:chOff x="0" y="0"/>
            <a:chExt cx="595069" cy="621322"/>
          </a:xfrm>
        </p:grpSpPr>
        <p:sp>
          <p:nvSpPr>
            <p:cNvPr id="165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5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661" name="Group"/>
          <p:cNvGrpSpPr/>
          <p:nvPr/>
        </p:nvGrpSpPr>
        <p:grpSpPr>
          <a:xfrm>
            <a:off x="12496800" y="2468607"/>
            <a:ext cx="595071" cy="621324"/>
            <a:chOff x="0" y="0"/>
            <a:chExt cx="595069" cy="621322"/>
          </a:xfrm>
        </p:grpSpPr>
        <p:sp>
          <p:nvSpPr>
            <p:cNvPr id="165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664" name="Group"/>
          <p:cNvGrpSpPr/>
          <p:nvPr/>
        </p:nvGrpSpPr>
        <p:grpSpPr>
          <a:xfrm>
            <a:off x="13091870" y="2468607"/>
            <a:ext cx="595071" cy="621324"/>
            <a:chOff x="0" y="0"/>
            <a:chExt cx="595069" cy="621322"/>
          </a:xfrm>
        </p:grpSpPr>
        <p:sp>
          <p:nvSpPr>
            <p:cNvPr id="166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667" name="Group"/>
          <p:cNvGrpSpPr/>
          <p:nvPr/>
        </p:nvGrpSpPr>
        <p:grpSpPr>
          <a:xfrm>
            <a:off x="13686941" y="2468607"/>
            <a:ext cx="595071" cy="621324"/>
            <a:chOff x="0" y="0"/>
            <a:chExt cx="595069" cy="621322"/>
          </a:xfrm>
        </p:grpSpPr>
        <p:sp>
          <p:nvSpPr>
            <p:cNvPr id="166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670" name="Group"/>
          <p:cNvGrpSpPr/>
          <p:nvPr/>
        </p:nvGrpSpPr>
        <p:grpSpPr>
          <a:xfrm>
            <a:off x="14282010" y="2468607"/>
            <a:ext cx="595071" cy="621324"/>
            <a:chOff x="0" y="0"/>
            <a:chExt cx="595069" cy="621322"/>
          </a:xfrm>
        </p:grpSpPr>
        <p:sp>
          <p:nvSpPr>
            <p:cNvPr id="166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673" name="Group"/>
          <p:cNvGrpSpPr/>
          <p:nvPr/>
        </p:nvGrpSpPr>
        <p:grpSpPr>
          <a:xfrm>
            <a:off x="14877081" y="2468607"/>
            <a:ext cx="595071" cy="621324"/>
            <a:chOff x="0" y="0"/>
            <a:chExt cx="595069" cy="621322"/>
          </a:xfrm>
        </p:grpSpPr>
        <p:sp>
          <p:nvSpPr>
            <p:cNvPr id="167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7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676" name="Group"/>
          <p:cNvGrpSpPr/>
          <p:nvPr/>
        </p:nvGrpSpPr>
        <p:grpSpPr>
          <a:xfrm>
            <a:off x="13686941" y="3089930"/>
            <a:ext cx="595071" cy="621323"/>
            <a:chOff x="0" y="0"/>
            <a:chExt cx="595069" cy="621322"/>
          </a:xfrm>
        </p:grpSpPr>
        <p:sp>
          <p:nvSpPr>
            <p:cNvPr id="167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7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679" name="Group"/>
          <p:cNvGrpSpPr/>
          <p:nvPr/>
        </p:nvGrpSpPr>
        <p:grpSpPr>
          <a:xfrm>
            <a:off x="14877081" y="3089930"/>
            <a:ext cx="595071" cy="621323"/>
            <a:chOff x="0" y="0"/>
            <a:chExt cx="595069" cy="621322"/>
          </a:xfrm>
        </p:grpSpPr>
        <p:sp>
          <p:nvSpPr>
            <p:cNvPr id="167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7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682" name="Group"/>
          <p:cNvGrpSpPr/>
          <p:nvPr/>
        </p:nvGrpSpPr>
        <p:grpSpPr>
          <a:xfrm>
            <a:off x="14877081" y="4948916"/>
            <a:ext cx="595071" cy="621324"/>
            <a:chOff x="0" y="0"/>
            <a:chExt cx="595069" cy="621322"/>
          </a:xfrm>
        </p:grpSpPr>
        <p:sp>
          <p:nvSpPr>
            <p:cNvPr id="168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8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685" name="Group"/>
          <p:cNvGrpSpPr/>
          <p:nvPr/>
        </p:nvGrpSpPr>
        <p:grpSpPr>
          <a:xfrm>
            <a:off x="14877081" y="4330084"/>
            <a:ext cx="595071" cy="621324"/>
            <a:chOff x="0" y="0"/>
            <a:chExt cx="595069" cy="621322"/>
          </a:xfrm>
        </p:grpSpPr>
        <p:sp>
          <p:nvSpPr>
            <p:cNvPr id="168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8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688" name="Group"/>
          <p:cNvGrpSpPr/>
          <p:nvPr/>
        </p:nvGrpSpPr>
        <p:grpSpPr>
          <a:xfrm>
            <a:off x="14877081" y="3711252"/>
            <a:ext cx="595071" cy="621324"/>
            <a:chOff x="0" y="0"/>
            <a:chExt cx="595069" cy="621322"/>
          </a:xfrm>
        </p:grpSpPr>
        <p:sp>
          <p:nvSpPr>
            <p:cNvPr id="168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8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691" name="Group"/>
          <p:cNvGrpSpPr/>
          <p:nvPr/>
        </p:nvGrpSpPr>
        <p:grpSpPr>
          <a:xfrm>
            <a:off x="14282010" y="3089930"/>
            <a:ext cx="595071" cy="621323"/>
            <a:chOff x="0" y="0"/>
            <a:chExt cx="595069" cy="621322"/>
          </a:xfrm>
        </p:grpSpPr>
        <p:sp>
          <p:nvSpPr>
            <p:cNvPr id="168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9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694" name="Group"/>
          <p:cNvGrpSpPr/>
          <p:nvPr/>
        </p:nvGrpSpPr>
        <p:grpSpPr>
          <a:xfrm>
            <a:off x="14282010" y="3711252"/>
            <a:ext cx="595071" cy="621324"/>
            <a:chOff x="0" y="0"/>
            <a:chExt cx="595069" cy="621322"/>
          </a:xfrm>
        </p:grpSpPr>
        <p:sp>
          <p:nvSpPr>
            <p:cNvPr id="169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9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697" name="Group"/>
          <p:cNvGrpSpPr/>
          <p:nvPr/>
        </p:nvGrpSpPr>
        <p:grpSpPr>
          <a:xfrm>
            <a:off x="14282010" y="4330084"/>
            <a:ext cx="595071" cy="621324"/>
            <a:chOff x="0" y="0"/>
            <a:chExt cx="595069" cy="621322"/>
          </a:xfrm>
        </p:grpSpPr>
        <p:sp>
          <p:nvSpPr>
            <p:cNvPr id="169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9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69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69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70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703" name="Group"/>
          <p:cNvGrpSpPr/>
          <p:nvPr/>
        </p:nvGrpSpPr>
        <p:grpSpPr>
          <a:xfrm>
            <a:off x="13686941" y="3711252"/>
            <a:ext cx="595071" cy="621324"/>
            <a:chOff x="0" y="0"/>
            <a:chExt cx="595069" cy="621322"/>
          </a:xfrm>
        </p:grpSpPr>
        <p:sp>
          <p:nvSpPr>
            <p:cNvPr id="170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0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704" name="Rectangle"/>
          <p:cNvSpPr/>
          <p:nvPr/>
        </p:nvSpPr>
        <p:spPr>
          <a:xfrm>
            <a:off x="0" y="4437112"/>
            <a:ext cx="12192000" cy="2420889"/>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705" name="Body Level One…"/>
          <p:cNvSpPr txBox="1">
            <a:spLocks noGrp="1"/>
          </p:cNvSpPr>
          <p:nvPr>
            <p:ph type="body" sz="quarter" idx="1"/>
          </p:nvPr>
        </p:nvSpPr>
        <p:spPr>
          <a:xfrm>
            <a:off x="407987" y="1700808"/>
            <a:ext cx="5832476" cy="432049"/>
          </a:xfrm>
          <a:prstGeom prst="rect">
            <a:avLst/>
          </a:prstGeom>
        </p:spPr>
        <p:txBody>
          <a:bodyPr anchor="ctr"/>
          <a:lstStyle>
            <a:lvl1pPr>
              <a:lnSpc>
                <a:spcPts val="2200"/>
              </a:lnSpc>
              <a:spcBef>
                <a:spcPts val="0"/>
              </a:spcBef>
              <a:defRPr>
                <a:solidFill>
                  <a:schemeClr val="accent2"/>
                </a:solidFill>
              </a:defRPr>
            </a:lvl1pPr>
            <a:lvl2pPr marL="298677" indent="-293914">
              <a:lnSpc>
                <a:spcPts val="2200"/>
              </a:lnSpc>
              <a:spcBef>
                <a:spcPts val="0"/>
              </a:spcBef>
              <a:buChar char="▪"/>
              <a:defRPr>
                <a:solidFill>
                  <a:schemeClr val="accent2"/>
                </a:solidFill>
              </a:defRPr>
            </a:lvl2pPr>
            <a:lvl3pPr marL="521153" indent="-287791">
              <a:lnSpc>
                <a:spcPts val="2200"/>
              </a:lnSpc>
              <a:spcBef>
                <a:spcPts val="0"/>
              </a:spcBef>
              <a:defRPr>
                <a:solidFill>
                  <a:schemeClr val="accent2"/>
                </a:solidFill>
              </a:defRPr>
            </a:lvl3pPr>
            <a:lvl4pPr marL="757238" indent="-300038">
              <a:lnSpc>
                <a:spcPts val="2200"/>
              </a:lnSpc>
              <a:spcBef>
                <a:spcPts val="0"/>
              </a:spcBef>
              <a:buChar char="‒"/>
              <a:defRPr>
                <a:solidFill>
                  <a:schemeClr val="accent2"/>
                </a:solidFill>
              </a:defRPr>
            </a:lvl4pPr>
            <a:lvl5pPr>
              <a:lnSpc>
                <a:spcPts val="2200"/>
              </a:lnSpc>
              <a:spcBef>
                <a:spcPts val="0"/>
              </a:spcBef>
              <a:defRPr>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pic>
        <p:nvPicPr>
          <p:cNvPr id="1706" name="image24.png" descr="image24.png"/>
          <p:cNvPicPr>
            <a:picLocks noChangeAspect="1"/>
          </p:cNvPicPr>
          <p:nvPr/>
        </p:nvPicPr>
        <p:blipFill>
          <a:blip r:embed="rId3">
            <a:extLst/>
          </a:blip>
          <a:srcRect r="13304" b="8556"/>
          <a:stretch>
            <a:fillRect/>
          </a:stretch>
        </p:blipFill>
        <p:spPr>
          <a:xfrm rot="19314106">
            <a:off x="10091343" y="-166644"/>
            <a:ext cx="3522663" cy="5176838"/>
          </a:xfrm>
          <a:custGeom>
            <a:avLst/>
            <a:gdLst/>
            <a:ahLst/>
            <a:cxnLst>
              <a:cxn ang="0">
                <a:pos x="wd2" y="hd2"/>
              </a:cxn>
              <a:cxn ang="5400000">
                <a:pos x="wd2" y="hd2"/>
              </a:cxn>
              <a:cxn ang="10800000">
                <a:pos x="wd2" y="hd2"/>
              </a:cxn>
              <a:cxn ang="16200000">
                <a:pos x="wd2" y="hd2"/>
              </a:cxn>
            </a:cxnLst>
            <a:rect l="0" t="0" r="r" b="b"/>
            <a:pathLst>
              <a:path w="21600" h="21600" extrusionOk="0">
                <a:moveTo>
                  <a:pt x="9247" y="0"/>
                </a:moveTo>
                <a:lnTo>
                  <a:pt x="0" y="8026"/>
                </a:lnTo>
                <a:lnTo>
                  <a:pt x="0" y="21068"/>
                </a:lnTo>
                <a:lnTo>
                  <a:pt x="1000" y="21600"/>
                </a:lnTo>
                <a:lnTo>
                  <a:pt x="21600" y="3721"/>
                </a:lnTo>
                <a:lnTo>
                  <a:pt x="14623" y="0"/>
                </a:lnTo>
                <a:lnTo>
                  <a:pt x="9247" y="0"/>
                </a:lnTo>
                <a:close/>
              </a:path>
            </a:pathLst>
          </a:custGeom>
          <a:ln w="12700">
            <a:miter lim="400000"/>
          </a:ln>
        </p:spPr>
      </p:pic>
      <p:sp>
        <p:nvSpPr>
          <p:cNvPr id="1707" name="Rectangle"/>
          <p:cNvSpPr>
            <a:spLocks noGrp="1"/>
          </p:cNvSpPr>
          <p:nvPr>
            <p:ph type="body" sz="quarter" idx="13"/>
          </p:nvPr>
        </p:nvSpPr>
        <p:spPr>
          <a:xfrm>
            <a:off x="618008" y="5585038"/>
            <a:ext cx="1692451" cy="432049"/>
          </a:xfrm>
          <a:prstGeom prst="rect">
            <a:avLst/>
          </a:prstGeom>
        </p:spPr>
        <p:txBody>
          <a:bodyPr anchor="ctr"/>
          <a:lstStyle/>
          <a:p>
            <a:pPr algn="ctr">
              <a:lnSpc>
                <a:spcPts val="1400"/>
              </a:lnSpc>
              <a:spcBef>
                <a:spcPts val="0"/>
              </a:spcBef>
              <a:defRPr sz="1300"/>
            </a:pPr>
            <a:endParaRPr/>
          </a:p>
        </p:txBody>
      </p:sp>
      <p:sp>
        <p:nvSpPr>
          <p:cNvPr id="1708" name="Rectangle"/>
          <p:cNvSpPr>
            <a:spLocks noGrp="1"/>
          </p:cNvSpPr>
          <p:nvPr>
            <p:ph type="body" sz="quarter" idx="14"/>
          </p:nvPr>
        </p:nvSpPr>
        <p:spPr>
          <a:xfrm>
            <a:off x="2511156" y="5585038"/>
            <a:ext cx="1692450" cy="432049"/>
          </a:xfrm>
          <a:prstGeom prst="rect">
            <a:avLst/>
          </a:prstGeom>
        </p:spPr>
        <p:txBody>
          <a:bodyPr anchor="ctr"/>
          <a:lstStyle/>
          <a:p>
            <a:pPr algn="ctr">
              <a:lnSpc>
                <a:spcPts val="1400"/>
              </a:lnSpc>
              <a:spcBef>
                <a:spcPts val="0"/>
              </a:spcBef>
              <a:defRPr sz="1300"/>
            </a:pPr>
            <a:endParaRPr/>
          </a:p>
        </p:txBody>
      </p:sp>
      <p:sp>
        <p:nvSpPr>
          <p:cNvPr id="1709" name="Rectangle"/>
          <p:cNvSpPr>
            <a:spLocks noGrp="1"/>
          </p:cNvSpPr>
          <p:nvPr>
            <p:ph type="body" sz="quarter" idx="15"/>
          </p:nvPr>
        </p:nvSpPr>
        <p:spPr>
          <a:xfrm>
            <a:off x="4404302" y="5585038"/>
            <a:ext cx="1692450" cy="432049"/>
          </a:xfrm>
          <a:prstGeom prst="rect">
            <a:avLst/>
          </a:prstGeom>
        </p:spPr>
        <p:txBody>
          <a:bodyPr anchor="ctr"/>
          <a:lstStyle/>
          <a:p>
            <a:pPr algn="ctr">
              <a:lnSpc>
                <a:spcPts val="1400"/>
              </a:lnSpc>
              <a:spcBef>
                <a:spcPts val="0"/>
              </a:spcBef>
              <a:defRPr sz="1300"/>
            </a:pPr>
            <a:endParaRPr/>
          </a:p>
        </p:txBody>
      </p:sp>
      <p:sp>
        <p:nvSpPr>
          <p:cNvPr id="1710" name="Rectangle"/>
          <p:cNvSpPr>
            <a:spLocks noGrp="1"/>
          </p:cNvSpPr>
          <p:nvPr>
            <p:ph type="body" sz="quarter" idx="16"/>
          </p:nvPr>
        </p:nvSpPr>
        <p:spPr>
          <a:xfrm>
            <a:off x="6297450" y="5585038"/>
            <a:ext cx="1692450" cy="432049"/>
          </a:xfrm>
          <a:prstGeom prst="rect">
            <a:avLst/>
          </a:prstGeom>
        </p:spPr>
        <p:txBody>
          <a:bodyPr anchor="ctr"/>
          <a:lstStyle/>
          <a:p>
            <a:pPr algn="ctr">
              <a:lnSpc>
                <a:spcPts val="1400"/>
              </a:lnSpc>
              <a:spcBef>
                <a:spcPts val="0"/>
              </a:spcBef>
              <a:defRPr sz="1300"/>
            </a:pPr>
            <a:endParaRPr/>
          </a:p>
        </p:txBody>
      </p:sp>
      <p:sp>
        <p:nvSpPr>
          <p:cNvPr id="1711" name="Rectangle"/>
          <p:cNvSpPr>
            <a:spLocks noGrp="1"/>
          </p:cNvSpPr>
          <p:nvPr>
            <p:ph type="body" sz="quarter" idx="17"/>
          </p:nvPr>
        </p:nvSpPr>
        <p:spPr>
          <a:xfrm>
            <a:off x="8190596" y="5585038"/>
            <a:ext cx="1692450" cy="432049"/>
          </a:xfrm>
          <a:prstGeom prst="rect">
            <a:avLst/>
          </a:prstGeom>
        </p:spPr>
        <p:txBody>
          <a:bodyPr anchor="ctr"/>
          <a:lstStyle/>
          <a:p>
            <a:pPr algn="ctr">
              <a:lnSpc>
                <a:spcPts val="1400"/>
              </a:lnSpc>
              <a:spcBef>
                <a:spcPts val="0"/>
              </a:spcBef>
              <a:defRPr sz="1300"/>
            </a:pPr>
            <a:endParaRPr/>
          </a:p>
        </p:txBody>
      </p:sp>
      <p:sp>
        <p:nvSpPr>
          <p:cNvPr id="1712" name="Rectangle"/>
          <p:cNvSpPr>
            <a:spLocks noGrp="1"/>
          </p:cNvSpPr>
          <p:nvPr>
            <p:ph type="body" sz="quarter" idx="18"/>
          </p:nvPr>
        </p:nvSpPr>
        <p:spPr>
          <a:xfrm>
            <a:off x="10083744" y="5585038"/>
            <a:ext cx="1692450" cy="432049"/>
          </a:xfrm>
          <a:prstGeom prst="rect">
            <a:avLst/>
          </a:prstGeom>
        </p:spPr>
        <p:txBody>
          <a:bodyPr anchor="ctr"/>
          <a:lstStyle/>
          <a:p>
            <a:pPr algn="r">
              <a:lnSpc>
                <a:spcPts val="1600"/>
              </a:lnSpc>
              <a:spcBef>
                <a:spcPts val="600"/>
              </a:spcBef>
              <a:defRPr sz="1400" b="1"/>
            </a:pPr>
            <a:endParaRPr/>
          </a:p>
        </p:txBody>
      </p:sp>
      <p:sp>
        <p:nvSpPr>
          <p:cNvPr id="1713"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714"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715"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716"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717"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1718" name="Rectangle"/>
          <p:cNvSpPr>
            <a:spLocks noGrp="1"/>
          </p:cNvSpPr>
          <p:nvPr>
            <p:ph type="body" sz="quarter" idx="19"/>
          </p:nvPr>
        </p:nvSpPr>
        <p:spPr>
          <a:xfrm>
            <a:off x="426488" y="2326856"/>
            <a:ext cx="3149233" cy="1994494"/>
          </a:xfrm>
          <a:prstGeom prst="rect">
            <a:avLst/>
          </a:prstGeom>
        </p:spPr>
        <p:txBody>
          <a:bodyPr/>
          <a:lstStyle/>
          <a:p>
            <a:pPr>
              <a:lnSpc>
                <a:spcPts val="1600"/>
              </a:lnSpc>
              <a:spcBef>
                <a:spcPts val="600"/>
              </a:spcBef>
              <a:defRPr sz="1400"/>
            </a:pPr>
            <a:endParaRPr/>
          </a:p>
        </p:txBody>
      </p:sp>
      <p:sp>
        <p:nvSpPr>
          <p:cNvPr id="1719" name="Rectangle"/>
          <p:cNvSpPr>
            <a:spLocks noGrp="1"/>
          </p:cNvSpPr>
          <p:nvPr>
            <p:ph type="body" sz="quarter" idx="20"/>
          </p:nvPr>
        </p:nvSpPr>
        <p:spPr>
          <a:xfrm>
            <a:off x="3860687" y="2326856"/>
            <a:ext cx="3149233" cy="1994494"/>
          </a:xfrm>
          <a:prstGeom prst="rect">
            <a:avLst/>
          </a:prstGeom>
        </p:spPr>
        <p:txBody>
          <a:bodyPr/>
          <a:lstStyle/>
          <a:p>
            <a:pPr>
              <a:lnSpc>
                <a:spcPts val="1600"/>
              </a:lnSpc>
              <a:spcBef>
                <a:spcPts val="600"/>
              </a:spcBef>
              <a:defRPr sz="1400"/>
            </a:pPr>
            <a:endParaRPr/>
          </a:p>
        </p:txBody>
      </p:sp>
      <p:sp>
        <p:nvSpPr>
          <p:cNvPr id="1720" name="Rectangle"/>
          <p:cNvSpPr>
            <a:spLocks noGrp="1"/>
          </p:cNvSpPr>
          <p:nvPr>
            <p:ph type="body" sz="quarter" idx="21"/>
          </p:nvPr>
        </p:nvSpPr>
        <p:spPr>
          <a:xfrm>
            <a:off x="7294887" y="2326856"/>
            <a:ext cx="3149233" cy="1994494"/>
          </a:xfrm>
          <a:prstGeom prst="rect">
            <a:avLst/>
          </a:prstGeom>
        </p:spPr>
        <p:txBody>
          <a:bodyPr/>
          <a:lstStyle/>
          <a:p>
            <a:pPr>
              <a:lnSpc>
                <a:spcPts val="1600"/>
              </a:lnSpc>
              <a:spcBef>
                <a:spcPts val="600"/>
              </a:spcBef>
              <a:defRPr sz="1400"/>
            </a:pPr>
            <a:endParaRPr/>
          </a:p>
        </p:txBody>
      </p:sp>
      <p:pic>
        <p:nvPicPr>
          <p:cNvPr id="1721"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
        <p:nvSpPr>
          <p:cNvPr id="1722" name="Line"/>
          <p:cNvSpPr/>
          <p:nvPr/>
        </p:nvSpPr>
        <p:spPr>
          <a:xfrm>
            <a:off x="407988" y="2235647"/>
            <a:ext cx="10036131" cy="1"/>
          </a:xfrm>
          <a:prstGeom prst="line">
            <a:avLst/>
          </a:prstGeom>
          <a:solidFill>
            <a:srgbClr val="000000"/>
          </a:solidFill>
          <a:ln w="47625">
            <a:solidFill>
              <a:srgbClr val="D9D9D9"/>
            </a:solidFill>
          </a:ln>
        </p:spPr>
        <p:txBody>
          <a:bodyPr lIns="45719" rIns="45719"/>
          <a:lstStyle/>
          <a:p>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Cover4 (with image)">
    <p:spTree>
      <p:nvGrpSpPr>
        <p:cNvPr id="1" name=""/>
        <p:cNvGrpSpPr/>
        <p:nvPr/>
      </p:nvGrpSpPr>
      <p:grpSpPr>
        <a:xfrm>
          <a:off x="0" y="0"/>
          <a:ext cx="0" cy="0"/>
          <a:chOff x="0" y="0"/>
          <a:chExt cx="0" cy="0"/>
        </a:xfrm>
      </p:grpSpPr>
      <p:sp>
        <p:nvSpPr>
          <p:cNvPr id="3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37"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38" name="Body Level One…"/>
          <p:cNvSpPr txBox="1">
            <a:spLocks noGrp="1"/>
          </p:cNvSpPr>
          <p:nvPr>
            <p:ph type="body" sz="quarter" idx="1"/>
          </p:nvPr>
        </p:nvSpPr>
        <p:spPr>
          <a:xfrm>
            <a:off x="407987" y="3555553"/>
            <a:ext cx="5399982" cy="86995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9" name="Rectangle"/>
          <p:cNvSpPr>
            <a:spLocks noGrp="1"/>
          </p:cNvSpPr>
          <p:nvPr>
            <p:ph type="body" sz="quarter" idx="13"/>
          </p:nvPr>
        </p:nvSpPr>
        <p:spPr>
          <a:xfrm>
            <a:off x="407987" y="4540515"/>
            <a:ext cx="5399982" cy="1196340"/>
          </a:xfrm>
          <a:prstGeom prst="rect">
            <a:avLst/>
          </a:prstGeom>
        </p:spPr>
        <p:txBody>
          <a:bodyPr/>
          <a:lstStyle/>
          <a:p>
            <a:pPr>
              <a:lnSpc>
                <a:spcPts val="1800"/>
              </a:lnSpc>
              <a:defRPr sz="1600">
                <a:solidFill>
                  <a:schemeClr val="accent2"/>
                </a:solidFill>
              </a:defRPr>
            </a:pPr>
            <a:endParaRPr/>
          </a:p>
        </p:txBody>
      </p:sp>
      <p:sp>
        <p:nvSpPr>
          <p:cNvPr id="40" name="Shape"/>
          <p:cNvSpPr/>
          <p:nvPr/>
        </p:nvSpPr>
        <p:spPr>
          <a:xfrm rot="16200000" flipH="1">
            <a:off x="6712685" y="-328652"/>
            <a:ext cx="5668786" cy="6326092"/>
          </a:xfrm>
          <a:custGeom>
            <a:avLst/>
            <a:gdLst/>
            <a:ahLst/>
            <a:cxnLst>
              <a:cxn ang="0">
                <a:pos x="wd2" y="hd2"/>
              </a:cxn>
              <a:cxn ang="5400000">
                <a:pos x="wd2" y="hd2"/>
              </a:cxn>
              <a:cxn ang="10800000">
                <a:pos x="wd2" y="hd2"/>
              </a:cxn>
              <a:cxn ang="16200000">
                <a:pos x="wd2" y="hd2"/>
              </a:cxn>
            </a:cxnLst>
            <a:rect l="0" t="0" r="r" b="b"/>
            <a:pathLst>
              <a:path w="19271" h="21600" extrusionOk="0">
                <a:moveTo>
                  <a:pt x="13711" y="21600"/>
                </a:moveTo>
                <a:cubicBezTo>
                  <a:pt x="20484" y="10914"/>
                  <a:pt x="21600" y="4563"/>
                  <a:pt x="14088" y="0"/>
                </a:cubicBezTo>
                <a:cubicBezTo>
                  <a:pt x="5913" y="4472"/>
                  <a:pt x="1946" y="4502"/>
                  <a:pt x="0" y="3501"/>
                </a:cubicBezTo>
                <a:cubicBezTo>
                  <a:pt x="0" y="21600"/>
                  <a:pt x="0" y="21600"/>
                  <a:pt x="0" y="21600"/>
                </a:cubicBezTo>
                <a:lnTo>
                  <a:pt x="13711" y="21600"/>
                </a:lnTo>
                <a:close/>
              </a:path>
            </a:pathLst>
          </a:custGeom>
          <a:solidFill>
            <a:schemeClr val="accent4"/>
          </a:solidFill>
          <a:ln w="12700">
            <a:miter lim="400000"/>
          </a:ln>
        </p:spPr>
        <p:txBody>
          <a:bodyPr lIns="45719" rIns="45719"/>
          <a:lstStyle/>
          <a:p>
            <a:endParaRPr/>
          </a:p>
        </p:txBody>
      </p:sp>
      <p:pic>
        <p:nvPicPr>
          <p:cNvPr id="41" name="image5.tif" descr="image5.tif"/>
          <p:cNvPicPr>
            <a:picLocks noChangeAspect="1"/>
          </p:cNvPicPr>
          <p:nvPr/>
        </p:nvPicPr>
        <p:blipFill>
          <a:blip r:embed="rId3">
            <a:extLst/>
          </a:blip>
          <a:srcRect l="7774" r="43208"/>
          <a:stretch>
            <a:fillRect/>
          </a:stretch>
        </p:blipFill>
        <p:spPr>
          <a:xfrm>
            <a:off x="6212308" y="1"/>
            <a:ext cx="5976665" cy="6859589"/>
          </a:xfrm>
          <a:prstGeom prst="rect">
            <a:avLst/>
          </a:prstGeom>
          <a:ln w="12700">
            <a:miter lim="400000"/>
          </a:ln>
        </p:spPr>
      </p:pic>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Organization Chart">
    <p:spTree>
      <p:nvGrpSpPr>
        <p:cNvPr id="1" name=""/>
        <p:cNvGrpSpPr/>
        <p:nvPr/>
      </p:nvGrpSpPr>
      <p:grpSpPr>
        <a:xfrm>
          <a:off x="0" y="0"/>
          <a:ext cx="0" cy="0"/>
          <a:chOff x="0" y="0"/>
          <a:chExt cx="0" cy="0"/>
        </a:xfrm>
      </p:grpSpPr>
      <p:pic>
        <p:nvPicPr>
          <p:cNvPr id="1729"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732" name="Group"/>
          <p:cNvGrpSpPr/>
          <p:nvPr/>
        </p:nvGrpSpPr>
        <p:grpSpPr>
          <a:xfrm>
            <a:off x="12496800" y="1590548"/>
            <a:ext cx="595071" cy="621323"/>
            <a:chOff x="0" y="0"/>
            <a:chExt cx="595069" cy="621322"/>
          </a:xfrm>
        </p:grpSpPr>
        <p:sp>
          <p:nvSpPr>
            <p:cNvPr id="1730"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31"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735" name="Group"/>
          <p:cNvGrpSpPr/>
          <p:nvPr/>
        </p:nvGrpSpPr>
        <p:grpSpPr>
          <a:xfrm>
            <a:off x="13091870" y="1590548"/>
            <a:ext cx="595071" cy="621323"/>
            <a:chOff x="0" y="0"/>
            <a:chExt cx="595069" cy="621322"/>
          </a:xfrm>
        </p:grpSpPr>
        <p:sp>
          <p:nvSpPr>
            <p:cNvPr id="1733"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34"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738" name="Group"/>
          <p:cNvGrpSpPr/>
          <p:nvPr/>
        </p:nvGrpSpPr>
        <p:grpSpPr>
          <a:xfrm>
            <a:off x="13686941" y="1590548"/>
            <a:ext cx="595071" cy="621323"/>
            <a:chOff x="0" y="0"/>
            <a:chExt cx="595069" cy="621322"/>
          </a:xfrm>
        </p:grpSpPr>
        <p:sp>
          <p:nvSpPr>
            <p:cNvPr id="1736"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37"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741" name="Group"/>
          <p:cNvGrpSpPr/>
          <p:nvPr/>
        </p:nvGrpSpPr>
        <p:grpSpPr>
          <a:xfrm>
            <a:off x="14282010" y="1590548"/>
            <a:ext cx="595071" cy="621323"/>
            <a:chOff x="0" y="0"/>
            <a:chExt cx="595069" cy="621322"/>
          </a:xfrm>
        </p:grpSpPr>
        <p:sp>
          <p:nvSpPr>
            <p:cNvPr id="1739"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40"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744" name="Group"/>
          <p:cNvGrpSpPr/>
          <p:nvPr/>
        </p:nvGrpSpPr>
        <p:grpSpPr>
          <a:xfrm>
            <a:off x="14877081" y="1590548"/>
            <a:ext cx="595071" cy="621323"/>
            <a:chOff x="0" y="0"/>
            <a:chExt cx="595069" cy="621322"/>
          </a:xfrm>
        </p:grpSpPr>
        <p:sp>
          <p:nvSpPr>
            <p:cNvPr id="1742"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43"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747" name="Group"/>
          <p:cNvGrpSpPr/>
          <p:nvPr/>
        </p:nvGrpSpPr>
        <p:grpSpPr>
          <a:xfrm>
            <a:off x="12496800" y="2468607"/>
            <a:ext cx="595071" cy="621324"/>
            <a:chOff x="0" y="0"/>
            <a:chExt cx="595069" cy="621322"/>
          </a:xfrm>
        </p:grpSpPr>
        <p:sp>
          <p:nvSpPr>
            <p:cNvPr id="1745"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46"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750" name="Group"/>
          <p:cNvGrpSpPr/>
          <p:nvPr/>
        </p:nvGrpSpPr>
        <p:grpSpPr>
          <a:xfrm>
            <a:off x="13091870" y="2468607"/>
            <a:ext cx="595071" cy="621324"/>
            <a:chOff x="0" y="0"/>
            <a:chExt cx="595069" cy="621322"/>
          </a:xfrm>
        </p:grpSpPr>
        <p:sp>
          <p:nvSpPr>
            <p:cNvPr id="1748"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49"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753" name="Group"/>
          <p:cNvGrpSpPr/>
          <p:nvPr/>
        </p:nvGrpSpPr>
        <p:grpSpPr>
          <a:xfrm>
            <a:off x="13686941" y="2468607"/>
            <a:ext cx="595071" cy="621324"/>
            <a:chOff x="0" y="0"/>
            <a:chExt cx="595069" cy="621322"/>
          </a:xfrm>
        </p:grpSpPr>
        <p:sp>
          <p:nvSpPr>
            <p:cNvPr id="1751"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52"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756" name="Group"/>
          <p:cNvGrpSpPr/>
          <p:nvPr/>
        </p:nvGrpSpPr>
        <p:grpSpPr>
          <a:xfrm>
            <a:off x="14282010" y="2468607"/>
            <a:ext cx="595071" cy="621324"/>
            <a:chOff x="0" y="0"/>
            <a:chExt cx="595069" cy="621322"/>
          </a:xfrm>
        </p:grpSpPr>
        <p:sp>
          <p:nvSpPr>
            <p:cNvPr id="1754"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55"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759" name="Group"/>
          <p:cNvGrpSpPr/>
          <p:nvPr/>
        </p:nvGrpSpPr>
        <p:grpSpPr>
          <a:xfrm>
            <a:off x="14877081" y="2468607"/>
            <a:ext cx="595071" cy="621324"/>
            <a:chOff x="0" y="0"/>
            <a:chExt cx="595069" cy="621322"/>
          </a:xfrm>
        </p:grpSpPr>
        <p:sp>
          <p:nvSpPr>
            <p:cNvPr id="1757"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58"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762" name="Group"/>
          <p:cNvGrpSpPr/>
          <p:nvPr/>
        </p:nvGrpSpPr>
        <p:grpSpPr>
          <a:xfrm>
            <a:off x="13686941" y="3089930"/>
            <a:ext cx="595071" cy="621323"/>
            <a:chOff x="0" y="0"/>
            <a:chExt cx="595069" cy="621322"/>
          </a:xfrm>
        </p:grpSpPr>
        <p:sp>
          <p:nvSpPr>
            <p:cNvPr id="1760"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61"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765" name="Group"/>
          <p:cNvGrpSpPr/>
          <p:nvPr/>
        </p:nvGrpSpPr>
        <p:grpSpPr>
          <a:xfrm>
            <a:off x="14877081" y="3089930"/>
            <a:ext cx="595071" cy="621323"/>
            <a:chOff x="0" y="0"/>
            <a:chExt cx="595069" cy="621322"/>
          </a:xfrm>
        </p:grpSpPr>
        <p:sp>
          <p:nvSpPr>
            <p:cNvPr id="1763"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64"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768" name="Group"/>
          <p:cNvGrpSpPr/>
          <p:nvPr/>
        </p:nvGrpSpPr>
        <p:grpSpPr>
          <a:xfrm>
            <a:off x="14877081" y="4948916"/>
            <a:ext cx="595071" cy="621324"/>
            <a:chOff x="0" y="0"/>
            <a:chExt cx="595069" cy="621322"/>
          </a:xfrm>
        </p:grpSpPr>
        <p:sp>
          <p:nvSpPr>
            <p:cNvPr id="1766"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67"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771" name="Group"/>
          <p:cNvGrpSpPr/>
          <p:nvPr/>
        </p:nvGrpSpPr>
        <p:grpSpPr>
          <a:xfrm>
            <a:off x="14877081" y="4330084"/>
            <a:ext cx="595071" cy="621324"/>
            <a:chOff x="0" y="0"/>
            <a:chExt cx="595069" cy="621322"/>
          </a:xfrm>
        </p:grpSpPr>
        <p:sp>
          <p:nvSpPr>
            <p:cNvPr id="1769"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70"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774" name="Group"/>
          <p:cNvGrpSpPr/>
          <p:nvPr/>
        </p:nvGrpSpPr>
        <p:grpSpPr>
          <a:xfrm>
            <a:off x="14877081" y="3711252"/>
            <a:ext cx="595071" cy="621324"/>
            <a:chOff x="0" y="0"/>
            <a:chExt cx="595069" cy="621322"/>
          </a:xfrm>
        </p:grpSpPr>
        <p:sp>
          <p:nvSpPr>
            <p:cNvPr id="1772"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73"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777" name="Group"/>
          <p:cNvGrpSpPr/>
          <p:nvPr/>
        </p:nvGrpSpPr>
        <p:grpSpPr>
          <a:xfrm>
            <a:off x="14282010" y="3089930"/>
            <a:ext cx="595071" cy="621323"/>
            <a:chOff x="0" y="0"/>
            <a:chExt cx="595069" cy="621322"/>
          </a:xfrm>
        </p:grpSpPr>
        <p:sp>
          <p:nvSpPr>
            <p:cNvPr id="1775"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76"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780" name="Group"/>
          <p:cNvGrpSpPr/>
          <p:nvPr/>
        </p:nvGrpSpPr>
        <p:grpSpPr>
          <a:xfrm>
            <a:off x="14282010" y="3711252"/>
            <a:ext cx="595071" cy="621324"/>
            <a:chOff x="0" y="0"/>
            <a:chExt cx="595069" cy="621322"/>
          </a:xfrm>
        </p:grpSpPr>
        <p:sp>
          <p:nvSpPr>
            <p:cNvPr id="1778"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79"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783" name="Group"/>
          <p:cNvGrpSpPr/>
          <p:nvPr/>
        </p:nvGrpSpPr>
        <p:grpSpPr>
          <a:xfrm>
            <a:off x="14282010" y="4330084"/>
            <a:ext cx="595071" cy="621324"/>
            <a:chOff x="0" y="0"/>
            <a:chExt cx="595069" cy="621322"/>
          </a:xfrm>
        </p:grpSpPr>
        <p:sp>
          <p:nvSpPr>
            <p:cNvPr id="1781"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82"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784"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785"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786"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789" name="Group"/>
          <p:cNvGrpSpPr/>
          <p:nvPr/>
        </p:nvGrpSpPr>
        <p:grpSpPr>
          <a:xfrm>
            <a:off x="13686941" y="3711252"/>
            <a:ext cx="595071" cy="621324"/>
            <a:chOff x="0" y="0"/>
            <a:chExt cx="595069" cy="621322"/>
          </a:xfrm>
        </p:grpSpPr>
        <p:sp>
          <p:nvSpPr>
            <p:cNvPr id="1787"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788"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790" name="Body Level One…"/>
          <p:cNvSpPr txBox="1">
            <a:spLocks noGrp="1"/>
          </p:cNvSpPr>
          <p:nvPr>
            <p:ph type="body" sz="quarter" idx="1"/>
          </p:nvPr>
        </p:nvSpPr>
        <p:spPr>
          <a:xfrm>
            <a:off x="666750" y="5733255"/>
            <a:ext cx="1939925" cy="504057"/>
          </a:xfrm>
          <a:prstGeom prst="rect">
            <a:avLst/>
          </a:prstGeom>
          <a:solidFill>
            <a:srgbClr val="E6E7E7"/>
          </a:solidFill>
        </p:spPr>
        <p:txBody>
          <a:bodyPr anchor="ctr"/>
          <a:lstStyle>
            <a:lvl1pPr algn="ctr">
              <a:lnSpc>
                <a:spcPts val="1400"/>
              </a:lnSpc>
              <a:spcBef>
                <a:spcPts val="0"/>
              </a:spcBef>
              <a:defRPr sz="1200"/>
            </a:lvl1pPr>
            <a:lvl2pPr marL="200705" indent="-195942" algn="ctr">
              <a:lnSpc>
                <a:spcPts val="1400"/>
              </a:lnSpc>
              <a:spcBef>
                <a:spcPts val="0"/>
              </a:spcBef>
              <a:buChar char="▪"/>
              <a:defRPr sz="1200"/>
            </a:lvl2pPr>
            <a:lvl3pPr marL="425223" indent="-191861" algn="ctr">
              <a:lnSpc>
                <a:spcPts val="1400"/>
              </a:lnSpc>
              <a:spcBef>
                <a:spcPts val="0"/>
              </a:spcBef>
              <a:defRPr sz="1200"/>
            </a:lvl3pPr>
            <a:lvl4pPr marL="657225" indent="-200025" algn="ctr">
              <a:lnSpc>
                <a:spcPts val="1400"/>
              </a:lnSpc>
              <a:spcBef>
                <a:spcPts val="0"/>
              </a:spcBef>
              <a:buChar char="‒"/>
              <a:defRPr sz="1200"/>
            </a:lvl4pPr>
            <a:lvl5pPr marL="2057400" indent="-228600" algn="ctr">
              <a:lnSpc>
                <a:spcPts val="1400"/>
              </a:lnSpc>
              <a:spcBef>
                <a:spcPts val="0"/>
              </a:spcBef>
              <a:defRPr sz="1200"/>
            </a:lvl5pPr>
          </a:lstStyle>
          <a:p>
            <a:r>
              <a:t>Body Level One</a:t>
            </a:r>
          </a:p>
          <a:p>
            <a:pPr lvl="1"/>
            <a:r>
              <a:t>Body Level Two</a:t>
            </a:r>
          </a:p>
          <a:p>
            <a:pPr lvl="2"/>
            <a:r>
              <a:t>Body Level Three</a:t>
            </a:r>
          </a:p>
          <a:p>
            <a:pPr lvl="3"/>
            <a:r>
              <a:t>Body Level Four</a:t>
            </a:r>
          </a:p>
          <a:p>
            <a:pPr lvl="4"/>
            <a:r>
              <a:t>Body Level Five</a:t>
            </a:r>
          </a:p>
        </p:txBody>
      </p:sp>
      <p:sp>
        <p:nvSpPr>
          <p:cNvPr id="1791" name="Rectangle"/>
          <p:cNvSpPr>
            <a:spLocks noGrp="1"/>
          </p:cNvSpPr>
          <p:nvPr>
            <p:ph type="body" sz="quarter" idx="13"/>
          </p:nvPr>
        </p:nvSpPr>
        <p:spPr>
          <a:xfrm>
            <a:off x="2794163" y="5737640"/>
            <a:ext cx="1939925" cy="504057"/>
          </a:xfrm>
          <a:prstGeom prst="rect">
            <a:avLst/>
          </a:prstGeom>
          <a:solidFill>
            <a:srgbClr val="E6E7E7"/>
          </a:solidFill>
        </p:spPr>
        <p:txBody>
          <a:bodyPr anchor="ctr"/>
          <a:lstStyle/>
          <a:p>
            <a:pPr algn="ctr">
              <a:lnSpc>
                <a:spcPts val="1400"/>
              </a:lnSpc>
              <a:spcBef>
                <a:spcPts val="0"/>
              </a:spcBef>
              <a:defRPr sz="1200"/>
            </a:pPr>
            <a:endParaRPr/>
          </a:p>
        </p:txBody>
      </p:sp>
      <p:sp>
        <p:nvSpPr>
          <p:cNvPr id="1792" name="Rectangle"/>
          <p:cNvSpPr>
            <a:spLocks noGrp="1"/>
          </p:cNvSpPr>
          <p:nvPr>
            <p:ph type="body" sz="quarter" idx="14"/>
          </p:nvPr>
        </p:nvSpPr>
        <p:spPr>
          <a:xfrm>
            <a:off x="4927472" y="5737640"/>
            <a:ext cx="1939925" cy="504057"/>
          </a:xfrm>
          <a:prstGeom prst="rect">
            <a:avLst/>
          </a:prstGeom>
          <a:solidFill>
            <a:srgbClr val="E6E7E7"/>
          </a:solidFill>
        </p:spPr>
        <p:txBody>
          <a:bodyPr anchor="ctr"/>
          <a:lstStyle/>
          <a:p>
            <a:pPr algn="ctr">
              <a:lnSpc>
                <a:spcPts val="1400"/>
              </a:lnSpc>
              <a:spcBef>
                <a:spcPts val="0"/>
              </a:spcBef>
              <a:defRPr sz="1200"/>
            </a:pPr>
            <a:endParaRPr/>
          </a:p>
        </p:txBody>
      </p:sp>
      <p:sp>
        <p:nvSpPr>
          <p:cNvPr id="1793" name="Rectangle"/>
          <p:cNvSpPr>
            <a:spLocks noGrp="1"/>
          </p:cNvSpPr>
          <p:nvPr>
            <p:ph type="body" sz="quarter" idx="15"/>
          </p:nvPr>
        </p:nvSpPr>
        <p:spPr>
          <a:xfrm>
            <a:off x="7060200" y="5733155"/>
            <a:ext cx="1939925" cy="504057"/>
          </a:xfrm>
          <a:prstGeom prst="rect">
            <a:avLst/>
          </a:prstGeom>
          <a:solidFill>
            <a:srgbClr val="E6E7E7"/>
          </a:solidFill>
        </p:spPr>
        <p:txBody>
          <a:bodyPr anchor="ctr"/>
          <a:lstStyle/>
          <a:p>
            <a:pPr algn="ctr">
              <a:lnSpc>
                <a:spcPts val="1400"/>
              </a:lnSpc>
              <a:spcBef>
                <a:spcPts val="0"/>
              </a:spcBef>
              <a:defRPr sz="1200"/>
            </a:pPr>
            <a:endParaRPr/>
          </a:p>
        </p:txBody>
      </p:sp>
      <p:sp>
        <p:nvSpPr>
          <p:cNvPr id="1794" name="Rectangle"/>
          <p:cNvSpPr>
            <a:spLocks noGrp="1"/>
          </p:cNvSpPr>
          <p:nvPr>
            <p:ph type="body" sz="quarter" idx="16"/>
          </p:nvPr>
        </p:nvSpPr>
        <p:spPr>
          <a:xfrm>
            <a:off x="9192925" y="5733155"/>
            <a:ext cx="1939925" cy="504057"/>
          </a:xfrm>
          <a:prstGeom prst="rect">
            <a:avLst/>
          </a:prstGeom>
          <a:solidFill>
            <a:srgbClr val="E6E7E7"/>
          </a:solidFill>
        </p:spPr>
        <p:txBody>
          <a:bodyPr anchor="ctr"/>
          <a:lstStyle/>
          <a:p>
            <a:pPr algn="ctr">
              <a:lnSpc>
                <a:spcPts val="1400"/>
              </a:lnSpc>
              <a:spcBef>
                <a:spcPts val="0"/>
              </a:spcBef>
              <a:defRPr sz="1200"/>
            </a:pPr>
            <a:endParaRPr/>
          </a:p>
        </p:txBody>
      </p:sp>
      <p:sp>
        <p:nvSpPr>
          <p:cNvPr id="1795" name="Rectangle"/>
          <p:cNvSpPr>
            <a:spLocks noGrp="1"/>
          </p:cNvSpPr>
          <p:nvPr>
            <p:ph type="body" sz="quarter" idx="17"/>
          </p:nvPr>
        </p:nvSpPr>
        <p:spPr>
          <a:xfrm>
            <a:off x="3647728" y="1958081"/>
            <a:ext cx="1440161" cy="1152129"/>
          </a:xfrm>
          <a:prstGeom prst="rect">
            <a:avLst/>
          </a:prstGeom>
          <a:solidFill>
            <a:schemeClr val="accent1"/>
          </a:solidFill>
        </p:spPr>
        <p:txBody>
          <a:bodyPr anchor="ctr"/>
          <a:lstStyle/>
          <a:p>
            <a:pPr algn="ctr">
              <a:lnSpc>
                <a:spcPts val="1800"/>
              </a:lnSpc>
              <a:spcBef>
                <a:spcPts val="0"/>
              </a:spcBef>
              <a:defRPr sz="1600">
                <a:solidFill>
                  <a:srgbClr val="FFFFFF"/>
                </a:solidFill>
              </a:defRPr>
            </a:pPr>
            <a:endParaRPr/>
          </a:p>
        </p:txBody>
      </p:sp>
      <p:sp>
        <p:nvSpPr>
          <p:cNvPr id="1796" name="Rectangle"/>
          <p:cNvSpPr>
            <a:spLocks noGrp="1"/>
          </p:cNvSpPr>
          <p:nvPr>
            <p:ph type="body" sz="quarter" idx="18"/>
          </p:nvPr>
        </p:nvSpPr>
        <p:spPr>
          <a:xfrm>
            <a:off x="6384032" y="3428998"/>
            <a:ext cx="1440161" cy="1152129"/>
          </a:xfrm>
          <a:prstGeom prst="rect">
            <a:avLst/>
          </a:prstGeom>
          <a:solidFill>
            <a:schemeClr val="accent2"/>
          </a:solidFill>
        </p:spPr>
        <p:txBody>
          <a:bodyPr anchor="ctr"/>
          <a:lstStyle/>
          <a:p>
            <a:pPr algn="ctr">
              <a:lnSpc>
                <a:spcPts val="1800"/>
              </a:lnSpc>
              <a:spcBef>
                <a:spcPts val="0"/>
              </a:spcBef>
              <a:defRPr sz="1600">
                <a:solidFill>
                  <a:srgbClr val="FFFFFF"/>
                </a:solidFill>
              </a:defRPr>
            </a:pPr>
            <a:endParaRPr/>
          </a:p>
        </p:txBody>
      </p:sp>
      <p:sp>
        <p:nvSpPr>
          <p:cNvPr id="1797" name="Rectangle"/>
          <p:cNvSpPr/>
          <p:nvPr/>
        </p:nvSpPr>
        <p:spPr>
          <a:xfrm>
            <a:off x="3589947" y="1916832"/>
            <a:ext cx="5012108" cy="1230107"/>
          </a:xfrm>
          <a:prstGeom prst="rect">
            <a:avLst/>
          </a:prstGeom>
          <a:ln w="12700">
            <a:solidFill>
              <a:srgbClr val="D9D9D9"/>
            </a:solidFill>
            <a:miter/>
          </a:ln>
        </p:spPr>
        <p:txBody>
          <a:bodyPr lIns="45719" rIns="45719" anchor="ctr"/>
          <a:lstStyle/>
          <a:p>
            <a:pPr algn="ctr">
              <a:defRPr sz="1400">
                <a:solidFill>
                  <a:srgbClr val="FFFFFF"/>
                </a:solidFill>
              </a:defRPr>
            </a:pPr>
            <a:endParaRPr/>
          </a:p>
        </p:txBody>
      </p:sp>
      <p:sp>
        <p:nvSpPr>
          <p:cNvPr id="1798" name="Rectangle"/>
          <p:cNvSpPr/>
          <p:nvPr/>
        </p:nvSpPr>
        <p:spPr>
          <a:xfrm>
            <a:off x="6337815" y="3389315"/>
            <a:ext cx="5012109" cy="1230108"/>
          </a:xfrm>
          <a:prstGeom prst="rect">
            <a:avLst/>
          </a:prstGeom>
          <a:ln w="12700">
            <a:solidFill>
              <a:srgbClr val="D9D9D9"/>
            </a:solidFill>
            <a:miter/>
          </a:ln>
        </p:spPr>
        <p:txBody>
          <a:bodyPr lIns="45719" rIns="45719" anchor="ctr"/>
          <a:lstStyle/>
          <a:p>
            <a:pPr algn="ctr">
              <a:defRPr sz="1400">
                <a:solidFill>
                  <a:srgbClr val="FFFFFF"/>
                </a:solidFill>
              </a:defRPr>
            </a:pPr>
            <a:endParaRPr/>
          </a:p>
        </p:txBody>
      </p:sp>
      <p:sp>
        <p:nvSpPr>
          <p:cNvPr id="1799" name="Rectangle"/>
          <p:cNvSpPr/>
          <p:nvPr/>
        </p:nvSpPr>
        <p:spPr>
          <a:xfrm>
            <a:off x="839787" y="3389315"/>
            <a:ext cx="5012109" cy="1230108"/>
          </a:xfrm>
          <a:prstGeom prst="rect">
            <a:avLst/>
          </a:prstGeom>
          <a:ln w="12700">
            <a:solidFill>
              <a:srgbClr val="D9D9D9"/>
            </a:solidFill>
            <a:miter/>
          </a:ln>
        </p:spPr>
        <p:txBody>
          <a:bodyPr lIns="45719" rIns="45719" anchor="ctr"/>
          <a:lstStyle/>
          <a:p>
            <a:pPr algn="ctr">
              <a:defRPr sz="1400">
                <a:solidFill>
                  <a:srgbClr val="FFFFFF"/>
                </a:solidFill>
              </a:defRPr>
            </a:pPr>
            <a:endParaRPr/>
          </a:p>
        </p:txBody>
      </p:sp>
      <p:sp>
        <p:nvSpPr>
          <p:cNvPr id="1800" name="Group Name"/>
          <p:cNvSpPr txBox="1"/>
          <p:nvPr/>
        </p:nvSpPr>
        <p:spPr>
          <a:xfrm>
            <a:off x="883342" y="3711981"/>
            <a:ext cx="1239751" cy="53784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r">
              <a:lnSpc>
                <a:spcPct val="85000"/>
              </a:lnSpc>
              <a:defRPr sz="1600" b="1">
                <a:solidFill>
                  <a:srgbClr val="FFFFFF"/>
                </a:solidFill>
              </a:defRPr>
            </a:lvl1pPr>
          </a:lstStyle>
          <a:p>
            <a:r>
              <a:t>Group Name</a:t>
            </a:r>
          </a:p>
        </p:txBody>
      </p:sp>
      <p:sp>
        <p:nvSpPr>
          <p:cNvPr id="1801" name="Line"/>
          <p:cNvSpPr/>
          <p:nvPr/>
        </p:nvSpPr>
        <p:spPr>
          <a:xfrm>
            <a:off x="4367807" y="3160016"/>
            <a:ext cx="1" cy="216025"/>
          </a:xfrm>
          <a:prstGeom prst="line">
            <a:avLst/>
          </a:prstGeom>
          <a:ln w="38100">
            <a:solidFill>
              <a:schemeClr val="accent1"/>
            </a:solidFill>
            <a:miter/>
          </a:ln>
        </p:spPr>
        <p:txBody>
          <a:bodyPr lIns="45719" rIns="45719"/>
          <a:lstStyle/>
          <a:p>
            <a:endParaRPr/>
          </a:p>
        </p:txBody>
      </p:sp>
      <p:sp>
        <p:nvSpPr>
          <p:cNvPr id="1802" name="Line"/>
          <p:cNvSpPr/>
          <p:nvPr/>
        </p:nvSpPr>
        <p:spPr>
          <a:xfrm>
            <a:off x="7104112" y="3160016"/>
            <a:ext cx="1" cy="216025"/>
          </a:xfrm>
          <a:prstGeom prst="line">
            <a:avLst/>
          </a:prstGeom>
          <a:ln w="38100">
            <a:solidFill>
              <a:schemeClr val="accent1"/>
            </a:solidFill>
            <a:miter/>
          </a:ln>
        </p:spPr>
        <p:txBody>
          <a:bodyPr lIns="45719" rIns="45719"/>
          <a:lstStyle/>
          <a:p>
            <a:endParaRPr/>
          </a:p>
        </p:txBody>
      </p:sp>
      <p:sp>
        <p:nvSpPr>
          <p:cNvPr id="1803" name="Line"/>
          <p:cNvSpPr/>
          <p:nvPr/>
        </p:nvSpPr>
        <p:spPr>
          <a:xfrm>
            <a:off x="5879975" y="4004369"/>
            <a:ext cx="432049" cy="1"/>
          </a:xfrm>
          <a:prstGeom prst="line">
            <a:avLst/>
          </a:prstGeom>
          <a:ln w="38100">
            <a:solidFill>
              <a:schemeClr val="accent1"/>
            </a:solidFill>
            <a:miter/>
          </a:ln>
        </p:spPr>
        <p:txBody>
          <a:bodyPr lIns="45719" rIns="45719"/>
          <a:lstStyle/>
          <a:p>
            <a:endParaRPr/>
          </a:p>
        </p:txBody>
      </p:sp>
      <p:sp>
        <p:nvSpPr>
          <p:cNvPr id="1804" name="Line"/>
          <p:cNvSpPr/>
          <p:nvPr/>
        </p:nvSpPr>
        <p:spPr>
          <a:xfrm>
            <a:off x="2711623" y="4653134"/>
            <a:ext cx="1" cy="504058"/>
          </a:xfrm>
          <a:prstGeom prst="line">
            <a:avLst/>
          </a:prstGeom>
          <a:ln w="38100">
            <a:solidFill>
              <a:schemeClr val="accent2"/>
            </a:solidFill>
            <a:miter/>
          </a:ln>
        </p:spPr>
        <p:txBody>
          <a:bodyPr lIns="45719" rIns="45719"/>
          <a:lstStyle/>
          <a:p>
            <a:endParaRPr/>
          </a:p>
        </p:txBody>
      </p:sp>
      <p:sp>
        <p:nvSpPr>
          <p:cNvPr id="1805" name="Line"/>
          <p:cNvSpPr/>
          <p:nvPr/>
        </p:nvSpPr>
        <p:spPr>
          <a:xfrm>
            <a:off x="1612453" y="5226817"/>
            <a:ext cx="8588004" cy="1"/>
          </a:xfrm>
          <a:prstGeom prst="line">
            <a:avLst/>
          </a:prstGeom>
          <a:ln w="38100">
            <a:solidFill>
              <a:schemeClr val="accent2"/>
            </a:solidFill>
            <a:miter/>
          </a:ln>
        </p:spPr>
        <p:txBody>
          <a:bodyPr lIns="45719" rIns="45719"/>
          <a:lstStyle/>
          <a:p>
            <a:endParaRPr/>
          </a:p>
        </p:txBody>
      </p:sp>
      <p:sp>
        <p:nvSpPr>
          <p:cNvPr id="1806" name="Line"/>
          <p:cNvSpPr/>
          <p:nvPr/>
        </p:nvSpPr>
        <p:spPr>
          <a:xfrm>
            <a:off x="1631689" y="5229099"/>
            <a:ext cx="1" cy="432148"/>
          </a:xfrm>
          <a:prstGeom prst="line">
            <a:avLst/>
          </a:prstGeom>
          <a:ln w="38100">
            <a:solidFill>
              <a:schemeClr val="accent2"/>
            </a:solidFill>
            <a:miter/>
          </a:ln>
        </p:spPr>
        <p:txBody>
          <a:bodyPr lIns="45719" rIns="45719"/>
          <a:lstStyle/>
          <a:p>
            <a:endParaRPr/>
          </a:p>
        </p:txBody>
      </p:sp>
      <p:sp>
        <p:nvSpPr>
          <p:cNvPr id="1807" name="Line"/>
          <p:cNvSpPr/>
          <p:nvPr/>
        </p:nvSpPr>
        <p:spPr>
          <a:xfrm>
            <a:off x="3764417" y="5229199"/>
            <a:ext cx="1" cy="432148"/>
          </a:xfrm>
          <a:prstGeom prst="line">
            <a:avLst/>
          </a:prstGeom>
          <a:ln w="38100">
            <a:solidFill>
              <a:schemeClr val="accent2"/>
            </a:solidFill>
            <a:miter/>
          </a:ln>
        </p:spPr>
        <p:txBody>
          <a:bodyPr lIns="45719" rIns="45719"/>
          <a:lstStyle/>
          <a:p>
            <a:endParaRPr/>
          </a:p>
        </p:txBody>
      </p:sp>
      <p:sp>
        <p:nvSpPr>
          <p:cNvPr id="1808" name="Line"/>
          <p:cNvSpPr/>
          <p:nvPr/>
        </p:nvSpPr>
        <p:spPr>
          <a:xfrm>
            <a:off x="5897143" y="5229199"/>
            <a:ext cx="1" cy="432148"/>
          </a:xfrm>
          <a:prstGeom prst="line">
            <a:avLst/>
          </a:prstGeom>
          <a:ln w="38100">
            <a:solidFill>
              <a:schemeClr val="accent2"/>
            </a:solidFill>
            <a:miter/>
          </a:ln>
        </p:spPr>
        <p:txBody>
          <a:bodyPr lIns="45719" rIns="45719"/>
          <a:lstStyle/>
          <a:p>
            <a:endParaRPr/>
          </a:p>
        </p:txBody>
      </p:sp>
      <p:sp>
        <p:nvSpPr>
          <p:cNvPr id="1809" name="Line"/>
          <p:cNvSpPr/>
          <p:nvPr/>
        </p:nvSpPr>
        <p:spPr>
          <a:xfrm>
            <a:off x="8029870" y="5229199"/>
            <a:ext cx="1" cy="432148"/>
          </a:xfrm>
          <a:prstGeom prst="line">
            <a:avLst/>
          </a:prstGeom>
          <a:ln w="38100">
            <a:solidFill>
              <a:schemeClr val="accent2"/>
            </a:solidFill>
            <a:miter/>
          </a:ln>
        </p:spPr>
        <p:txBody>
          <a:bodyPr lIns="45719" rIns="45719"/>
          <a:lstStyle/>
          <a:p>
            <a:endParaRPr/>
          </a:p>
        </p:txBody>
      </p:sp>
      <p:sp>
        <p:nvSpPr>
          <p:cNvPr id="1810" name="Line"/>
          <p:cNvSpPr/>
          <p:nvPr/>
        </p:nvSpPr>
        <p:spPr>
          <a:xfrm>
            <a:off x="10179266" y="5219674"/>
            <a:ext cx="1" cy="432148"/>
          </a:xfrm>
          <a:prstGeom prst="line">
            <a:avLst/>
          </a:prstGeom>
          <a:ln w="38100">
            <a:solidFill>
              <a:schemeClr val="accent2"/>
            </a:solidFill>
            <a:miter/>
          </a:ln>
        </p:spPr>
        <p:txBody>
          <a:bodyPr lIns="45719" rIns="45719"/>
          <a:lstStyle/>
          <a:p>
            <a:endParaRPr/>
          </a:p>
        </p:txBody>
      </p:sp>
      <p:sp>
        <p:nvSpPr>
          <p:cNvPr id="1811" name="Rectangle"/>
          <p:cNvSpPr>
            <a:spLocks noGrp="1"/>
          </p:cNvSpPr>
          <p:nvPr>
            <p:ph type="body" sz="quarter" idx="19"/>
          </p:nvPr>
        </p:nvSpPr>
        <p:spPr>
          <a:xfrm>
            <a:off x="5157506" y="2091773"/>
            <a:ext cx="3314758" cy="880225"/>
          </a:xfrm>
          <a:prstGeom prst="rect">
            <a:avLst/>
          </a:prstGeom>
        </p:spPr>
        <p:txBody>
          <a:bodyPr/>
          <a:lstStyle/>
          <a:p>
            <a:pPr>
              <a:lnSpc>
                <a:spcPts val="1400"/>
              </a:lnSpc>
              <a:spcBef>
                <a:spcPts val="0"/>
              </a:spcBef>
              <a:defRPr sz="1200"/>
            </a:pPr>
            <a:endParaRPr/>
          </a:p>
        </p:txBody>
      </p:sp>
      <p:sp>
        <p:nvSpPr>
          <p:cNvPr id="1812" name="Rectangle"/>
          <p:cNvSpPr>
            <a:spLocks noGrp="1"/>
          </p:cNvSpPr>
          <p:nvPr>
            <p:ph type="body" sz="quarter" idx="20"/>
          </p:nvPr>
        </p:nvSpPr>
        <p:spPr>
          <a:xfrm>
            <a:off x="2391842" y="3564256"/>
            <a:ext cx="3314758" cy="880225"/>
          </a:xfrm>
          <a:prstGeom prst="rect">
            <a:avLst/>
          </a:prstGeom>
        </p:spPr>
        <p:txBody>
          <a:bodyPr/>
          <a:lstStyle/>
          <a:p>
            <a:pPr>
              <a:lnSpc>
                <a:spcPts val="1400"/>
              </a:lnSpc>
              <a:spcBef>
                <a:spcPts val="0"/>
              </a:spcBef>
              <a:defRPr sz="1200"/>
            </a:pPr>
            <a:endParaRPr/>
          </a:p>
        </p:txBody>
      </p:sp>
      <p:sp>
        <p:nvSpPr>
          <p:cNvPr id="1813" name="Rectangle"/>
          <p:cNvSpPr>
            <a:spLocks noGrp="1"/>
          </p:cNvSpPr>
          <p:nvPr>
            <p:ph type="body" sz="quarter" idx="21"/>
          </p:nvPr>
        </p:nvSpPr>
        <p:spPr>
          <a:xfrm>
            <a:off x="7896621" y="3564256"/>
            <a:ext cx="3314759" cy="880225"/>
          </a:xfrm>
          <a:prstGeom prst="rect">
            <a:avLst/>
          </a:prstGeom>
        </p:spPr>
        <p:txBody>
          <a:bodyPr/>
          <a:lstStyle/>
          <a:p>
            <a:pPr>
              <a:lnSpc>
                <a:spcPts val="1400"/>
              </a:lnSpc>
              <a:spcBef>
                <a:spcPts val="0"/>
              </a:spcBef>
              <a:defRPr sz="1200"/>
            </a:pPr>
            <a:endParaRPr/>
          </a:p>
        </p:txBody>
      </p:sp>
      <p:sp>
        <p:nvSpPr>
          <p:cNvPr id="1814" name="Rectangle"/>
          <p:cNvSpPr>
            <a:spLocks noGrp="1"/>
          </p:cNvSpPr>
          <p:nvPr>
            <p:ph type="body" sz="quarter" idx="22"/>
          </p:nvPr>
        </p:nvSpPr>
        <p:spPr>
          <a:xfrm>
            <a:off x="881062" y="3428105"/>
            <a:ext cx="1440162" cy="1152129"/>
          </a:xfrm>
          <a:prstGeom prst="rect">
            <a:avLst/>
          </a:prstGeom>
          <a:solidFill>
            <a:schemeClr val="accent2"/>
          </a:solidFill>
        </p:spPr>
        <p:txBody>
          <a:bodyPr anchor="ctr"/>
          <a:lstStyle/>
          <a:p>
            <a:pPr algn="ctr">
              <a:lnSpc>
                <a:spcPts val="1800"/>
              </a:lnSpc>
              <a:spcBef>
                <a:spcPts val="0"/>
              </a:spcBef>
              <a:defRPr sz="1600">
                <a:solidFill>
                  <a:srgbClr val="FFFFFF"/>
                </a:solidFill>
              </a:defRPr>
            </a:pPr>
            <a:endParaRPr/>
          </a:p>
        </p:txBody>
      </p:sp>
      <p:sp>
        <p:nvSpPr>
          <p:cNvPr id="1815"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181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181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818"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81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Closing1">
    <p:spTree>
      <p:nvGrpSpPr>
        <p:cNvPr id="1" name=""/>
        <p:cNvGrpSpPr/>
        <p:nvPr/>
      </p:nvGrpSpPr>
      <p:grpSpPr>
        <a:xfrm>
          <a:off x="0" y="0"/>
          <a:ext cx="0" cy="0"/>
          <a:chOff x="0" y="0"/>
          <a:chExt cx="0" cy="0"/>
        </a:xfrm>
      </p:grpSpPr>
      <p:pic>
        <p:nvPicPr>
          <p:cNvPr id="1826"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829" name="Group"/>
          <p:cNvGrpSpPr/>
          <p:nvPr/>
        </p:nvGrpSpPr>
        <p:grpSpPr>
          <a:xfrm>
            <a:off x="12496800" y="1590548"/>
            <a:ext cx="595071" cy="621323"/>
            <a:chOff x="0" y="0"/>
            <a:chExt cx="595069" cy="621322"/>
          </a:xfrm>
        </p:grpSpPr>
        <p:sp>
          <p:nvSpPr>
            <p:cNvPr id="1827"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28"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832" name="Group"/>
          <p:cNvGrpSpPr/>
          <p:nvPr/>
        </p:nvGrpSpPr>
        <p:grpSpPr>
          <a:xfrm>
            <a:off x="13091870" y="1590548"/>
            <a:ext cx="595071" cy="621323"/>
            <a:chOff x="0" y="0"/>
            <a:chExt cx="595069" cy="621322"/>
          </a:xfrm>
        </p:grpSpPr>
        <p:sp>
          <p:nvSpPr>
            <p:cNvPr id="1830"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31"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835" name="Group"/>
          <p:cNvGrpSpPr/>
          <p:nvPr/>
        </p:nvGrpSpPr>
        <p:grpSpPr>
          <a:xfrm>
            <a:off x="13686941" y="1590548"/>
            <a:ext cx="595071" cy="621323"/>
            <a:chOff x="0" y="0"/>
            <a:chExt cx="595069" cy="621322"/>
          </a:xfrm>
        </p:grpSpPr>
        <p:sp>
          <p:nvSpPr>
            <p:cNvPr id="1833"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34"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838" name="Group"/>
          <p:cNvGrpSpPr/>
          <p:nvPr/>
        </p:nvGrpSpPr>
        <p:grpSpPr>
          <a:xfrm>
            <a:off x="14282010" y="1590548"/>
            <a:ext cx="595071" cy="621323"/>
            <a:chOff x="0" y="0"/>
            <a:chExt cx="595069" cy="621322"/>
          </a:xfrm>
        </p:grpSpPr>
        <p:sp>
          <p:nvSpPr>
            <p:cNvPr id="1836"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37"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841" name="Group"/>
          <p:cNvGrpSpPr/>
          <p:nvPr/>
        </p:nvGrpSpPr>
        <p:grpSpPr>
          <a:xfrm>
            <a:off x="14877081" y="1590548"/>
            <a:ext cx="595071" cy="621323"/>
            <a:chOff x="0" y="0"/>
            <a:chExt cx="595069" cy="621322"/>
          </a:xfrm>
        </p:grpSpPr>
        <p:sp>
          <p:nvSpPr>
            <p:cNvPr id="1839"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40"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844" name="Group"/>
          <p:cNvGrpSpPr/>
          <p:nvPr/>
        </p:nvGrpSpPr>
        <p:grpSpPr>
          <a:xfrm>
            <a:off x="12496800" y="2468607"/>
            <a:ext cx="595071" cy="621324"/>
            <a:chOff x="0" y="0"/>
            <a:chExt cx="595069" cy="621322"/>
          </a:xfrm>
        </p:grpSpPr>
        <p:sp>
          <p:nvSpPr>
            <p:cNvPr id="1842"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43"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847" name="Group"/>
          <p:cNvGrpSpPr/>
          <p:nvPr/>
        </p:nvGrpSpPr>
        <p:grpSpPr>
          <a:xfrm>
            <a:off x="13091870" y="2468607"/>
            <a:ext cx="595071" cy="621324"/>
            <a:chOff x="0" y="0"/>
            <a:chExt cx="595069" cy="621322"/>
          </a:xfrm>
        </p:grpSpPr>
        <p:sp>
          <p:nvSpPr>
            <p:cNvPr id="1845"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46"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850" name="Group"/>
          <p:cNvGrpSpPr/>
          <p:nvPr/>
        </p:nvGrpSpPr>
        <p:grpSpPr>
          <a:xfrm>
            <a:off x="13686941" y="2468607"/>
            <a:ext cx="595071" cy="621324"/>
            <a:chOff x="0" y="0"/>
            <a:chExt cx="595069" cy="621322"/>
          </a:xfrm>
        </p:grpSpPr>
        <p:sp>
          <p:nvSpPr>
            <p:cNvPr id="1848"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49"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853" name="Group"/>
          <p:cNvGrpSpPr/>
          <p:nvPr/>
        </p:nvGrpSpPr>
        <p:grpSpPr>
          <a:xfrm>
            <a:off x="14282010" y="2468607"/>
            <a:ext cx="595071" cy="621324"/>
            <a:chOff x="0" y="0"/>
            <a:chExt cx="595069" cy="621322"/>
          </a:xfrm>
        </p:grpSpPr>
        <p:sp>
          <p:nvSpPr>
            <p:cNvPr id="1851"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52"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856" name="Group"/>
          <p:cNvGrpSpPr/>
          <p:nvPr/>
        </p:nvGrpSpPr>
        <p:grpSpPr>
          <a:xfrm>
            <a:off x="14877081" y="2468607"/>
            <a:ext cx="595071" cy="621324"/>
            <a:chOff x="0" y="0"/>
            <a:chExt cx="595069" cy="621322"/>
          </a:xfrm>
        </p:grpSpPr>
        <p:sp>
          <p:nvSpPr>
            <p:cNvPr id="1854"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55"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859" name="Group"/>
          <p:cNvGrpSpPr/>
          <p:nvPr/>
        </p:nvGrpSpPr>
        <p:grpSpPr>
          <a:xfrm>
            <a:off x="13686941" y="3089930"/>
            <a:ext cx="595071" cy="621323"/>
            <a:chOff x="0" y="0"/>
            <a:chExt cx="595069" cy="621322"/>
          </a:xfrm>
        </p:grpSpPr>
        <p:sp>
          <p:nvSpPr>
            <p:cNvPr id="1857"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58"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862" name="Group"/>
          <p:cNvGrpSpPr/>
          <p:nvPr/>
        </p:nvGrpSpPr>
        <p:grpSpPr>
          <a:xfrm>
            <a:off x="14877081" y="3089930"/>
            <a:ext cx="595071" cy="621323"/>
            <a:chOff x="0" y="0"/>
            <a:chExt cx="595069" cy="621322"/>
          </a:xfrm>
        </p:grpSpPr>
        <p:sp>
          <p:nvSpPr>
            <p:cNvPr id="1860"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61"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865" name="Group"/>
          <p:cNvGrpSpPr/>
          <p:nvPr/>
        </p:nvGrpSpPr>
        <p:grpSpPr>
          <a:xfrm>
            <a:off x="14877081" y="4948916"/>
            <a:ext cx="595071" cy="621324"/>
            <a:chOff x="0" y="0"/>
            <a:chExt cx="595069" cy="621322"/>
          </a:xfrm>
        </p:grpSpPr>
        <p:sp>
          <p:nvSpPr>
            <p:cNvPr id="1863"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64"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868" name="Group"/>
          <p:cNvGrpSpPr/>
          <p:nvPr/>
        </p:nvGrpSpPr>
        <p:grpSpPr>
          <a:xfrm>
            <a:off x="14877081" y="4330084"/>
            <a:ext cx="595071" cy="621324"/>
            <a:chOff x="0" y="0"/>
            <a:chExt cx="595069" cy="621322"/>
          </a:xfrm>
        </p:grpSpPr>
        <p:sp>
          <p:nvSpPr>
            <p:cNvPr id="1866"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67"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871" name="Group"/>
          <p:cNvGrpSpPr/>
          <p:nvPr/>
        </p:nvGrpSpPr>
        <p:grpSpPr>
          <a:xfrm>
            <a:off x="14877081" y="3711252"/>
            <a:ext cx="595071" cy="621324"/>
            <a:chOff x="0" y="0"/>
            <a:chExt cx="595069" cy="621322"/>
          </a:xfrm>
        </p:grpSpPr>
        <p:sp>
          <p:nvSpPr>
            <p:cNvPr id="1869"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70"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874" name="Group"/>
          <p:cNvGrpSpPr/>
          <p:nvPr/>
        </p:nvGrpSpPr>
        <p:grpSpPr>
          <a:xfrm>
            <a:off x="14282010" y="3089930"/>
            <a:ext cx="595071" cy="621323"/>
            <a:chOff x="0" y="0"/>
            <a:chExt cx="595069" cy="621322"/>
          </a:xfrm>
        </p:grpSpPr>
        <p:sp>
          <p:nvSpPr>
            <p:cNvPr id="1872"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73"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877" name="Group"/>
          <p:cNvGrpSpPr/>
          <p:nvPr/>
        </p:nvGrpSpPr>
        <p:grpSpPr>
          <a:xfrm>
            <a:off x="14282010" y="3711252"/>
            <a:ext cx="595071" cy="621324"/>
            <a:chOff x="0" y="0"/>
            <a:chExt cx="595069" cy="621322"/>
          </a:xfrm>
        </p:grpSpPr>
        <p:sp>
          <p:nvSpPr>
            <p:cNvPr id="1875"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76"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880" name="Group"/>
          <p:cNvGrpSpPr/>
          <p:nvPr/>
        </p:nvGrpSpPr>
        <p:grpSpPr>
          <a:xfrm>
            <a:off x="14282010" y="4330084"/>
            <a:ext cx="595071" cy="621324"/>
            <a:chOff x="0" y="0"/>
            <a:chExt cx="595069" cy="621322"/>
          </a:xfrm>
        </p:grpSpPr>
        <p:sp>
          <p:nvSpPr>
            <p:cNvPr id="1878"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79"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881"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882"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883"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886" name="Group"/>
          <p:cNvGrpSpPr/>
          <p:nvPr/>
        </p:nvGrpSpPr>
        <p:grpSpPr>
          <a:xfrm>
            <a:off x="13686941" y="3711252"/>
            <a:ext cx="595071" cy="621324"/>
            <a:chOff x="0" y="0"/>
            <a:chExt cx="595069" cy="621322"/>
          </a:xfrm>
        </p:grpSpPr>
        <p:sp>
          <p:nvSpPr>
            <p:cNvPr id="1884"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885"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188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888" name="Shape"/>
          <p:cNvSpPr/>
          <p:nvPr/>
        </p:nvSpPr>
        <p:spPr>
          <a:xfrm>
            <a:off x="-1243012" y="-2656920"/>
            <a:ext cx="10768012" cy="11443497"/>
          </a:xfrm>
          <a:custGeom>
            <a:avLst/>
            <a:gdLst/>
            <a:ahLst/>
            <a:cxnLst>
              <a:cxn ang="0">
                <a:pos x="wd2" y="hd2"/>
              </a:cxn>
              <a:cxn ang="5400000">
                <a:pos x="wd2" y="hd2"/>
              </a:cxn>
              <a:cxn ang="10800000">
                <a:pos x="wd2" y="hd2"/>
              </a:cxn>
              <a:cxn ang="16200000">
                <a:pos x="wd2" y="hd2"/>
              </a:cxn>
            </a:cxnLst>
            <a:rect l="0" t="0" r="r" b="b"/>
            <a:pathLst>
              <a:path w="21600" h="21600" extrusionOk="0">
                <a:moveTo>
                  <a:pt x="5414" y="0"/>
                </a:moveTo>
                <a:cubicBezTo>
                  <a:pt x="0" y="0"/>
                  <a:pt x="0" y="0"/>
                  <a:pt x="0" y="0"/>
                </a:cubicBezTo>
                <a:cubicBezTo>
                  <a:pt x="0" y="21600"/>
                  <a:pt x="0" y="21600"/>
                  <a:pt x="0" y="21600"/>
                </a:cubicBezTo>
                <a:cubicBezTo>
                  <a:pt x="21600" y="21600"/>
                  <a:pt x="21600" y="21600"/>
                  <a:pt x="21600" y="21600"/>
                </a:cubicBezTo>
                <a:cubicBezTo>
                  <a:pt x="21600" y="21576"/>
                  <a:pt x="21600" y="21576"/>
                  <a:pt x="21600" y="21576"/>
                </a:cubicBezTo>
                <a:cubicBezTo>
                  <a:pt x="1135" y="21576"/>
                  <a:pt x="1135" y="21576"/>
                  <a:pt x="1135" y="21576"/>
                </a:cubicBezTo>
                <a:cubicBezTo>
                  <a:pt x="16173" y="17872"/>
                  <a:pt x="15349" y="10314"/>
                  <a:pt x="13288" y="9580"/>
                </a:cubicBezTo>
                <a:cubicBezTo>
                  <a:pt x="14461" y="12706"/>
                  <a:pt x="5484" y="9705"/>
                  <a:pt x="5414" y="0"/>
                </a:cubicBezTo>
              </a:path>
            </a:pathLst>
          </a:custGeom>
          <a:solidFill>
            <a:srgbClr val="300B48"/>
          </a:solidFill>
          <a:ln w="12700">
            <a:miter lim="400000"/>
          </a:ln>
        </p:spPr>
        <p:txBody>
          <a:bodyPr lIns="45719" rIns="45719"/>
          <a:lstStyle/>
          <a:p>
            <a:endParaRPr/>
          </a:p>
        </p:txBody>
      </p:sp>
      <p:grpSp>
        <p:nvGrpSpPr>
          <p:cNvPr id="1891" name="Group"/>
          <p:cNvGrpSpPr/>
          <p:nvPr/>
        </p:nvGrpSpPr>
        <p:grpSpPr>
          <a:xfrm>
            <a:off x="4979034" y="2404110"/>
            <a:ext cx="735014" cy="682322"/>
            <a:chOff x="0" y="0"/>
            <a:chExt cx="735013" cy="682321"/>
          </a:xfrm>
        </p:grpSpPr>
        <p:sp>
          <p:nvSpPr>
            <p:cNvPr id="1889" name="Shape"/>
            <p:cNvSpPr/>
            <p:nvPr/>
          </p:nvSpPr>
          <p:spPr>
            <a:xfrm>
              <a:off x="252660" y="286440"/>
              <a:ext cx="482353" cy="395881"/>
            </a:xfrm>
            <a:custGeom>
              <a:avLst/>
              <a:gdLst/>
              <a:ahLst/>
              <a:cxnLst>
                <a:cxn ang="0">
                  <a:pos x="wd2" y="hd2"/>
                </a:cxn>
                <a:cxn ang="5400000">
                  <a:pos x="wd2" y="hd2"/>
                </a:cxn>
                <a:cxn ang="10800000">
                  <a:pos x="wd2" y="hd2"/>
                </a:cxn>
                <a:cxn ang="16200000">
                  <a:pos x="wd2" y="hd2"/>
                </a:cxn>
              </a:cxnLst>
              <a:rect l="0" t="0" r="r" b="b"/>
              <a:pathLst>
                <a:path w="21600" h="21600" extrusionOk="0">
                  <a:moveTo>
                    <a:pt x="14352" y="15049"/>
                  </a:moveTo>
                  <a:cubicBezTo>
                    <a:pt x="18411" y="15049"/>
                    <a:pt x="21600" y="10977"/>
                    <a:pt x="21600" y="6020"/>
                  </a:cubicBezTo>
                  <a:cubicBezTo>
                    <a:pt x="21310" y="3895"/>
                    <a:pt x="20730" y="0"/>
                    <a:pt x="16236" y="0"/>
                  </a:cubicBezTo>
                  <a:cubicBezTo>
                    <a:pt x="11307" y="0"/>
                    <a:pt x="9713" y="8498"/>
                    <a:pt x="5654" y="13810"/>
                  </a:cubicBezTo>
                  <a:cubicBezTo>
                    <a:pt x="5364" y="16997"/>
                    <a:pt x="2899" y="19652"/>
                    <a:pt x="0" y="20184"/>
                  </a:cubicBezTo>
                  <a:cubicBezTo>
                    <a:pt x="725" y="21069"/>
                    <a:pt x="2319" y="21600"/>
                    <a:pt x="4204" y="21600"/>
                  </a:cubicBezTo>
                  <a:cubicBezTo>
                    <a:pt x="7828" y="21600"/>
                    <a:pt x="12177" y="20361"/>
                    <a:pt x="14352" y="17528"/>
                  </a:cubicBezTo>
                  <a:cubicBezTo>
                    <a:pt x="11307" y="17705"/>
                    <a:pt x="9423" y="15226"/>
                    <a:pt x="9278" y="12039"/>
                  </a:cubicBezTo>
                  <a:cubicBezTo>
                    <a:pt x="10728" y="14164"/>
                    <a:pt x="12322" y="15049"/>
                    <a:pt x="14352" y="15049"/>
                  </a:cubicBezTo>
                </a:path>
              </a:pathLst>
            </a:custGeom>
            <a:solidFill>
              <a:srgbClr val="00B0DF"/>
            </a:solidFill>
            <a:ln w="12700" cap="flat">
              <a:noFill/>
              <a:miter lim="400000"/>
            </a:ln>
            <a:effectLst/>
          </p:spPr>
          <p:txBody>
            <a:bodyPr wrap="square" lIns="45719" tIns="45719" rIns="45719" bIns="45719" numCol="1" anchor="t">
              <a:noAutofit/>
            </a:bodyPr>
            <a:lstStyle/>
            <a:p>
              <a:endParaRPr/>
            </a:p>
          </p:txBody>
        </p:sp>
        <p:sp>
          <p:nvSpPr>
            <p:cNvPr id="1890" name="Shape"/>
            <p:cNvSpPr/>
            <p:nvPr/>
          </p:nvSpPr>
          <p:spPr>
            <a:xfrm>
              <a:off x="-1" y="0"/>
              <a:ext cx="735014" cy="622484"/>
            </a:xfrm>
            <a:custGeom>
              <a:avLst/>
              <a:gdLst/>
              <a:ahLst/>
              <a:cxnLst>
                <a:cxn ang="0">
                  <a:pos x="wd2" y="hd2"/>
                </a:cxn>
                <a:cxn ang="5400000">
                  <a:pos x="wd2" y="hd2"/>
                </a:cxn>
                <a:cxn ang="10800000">
                  <a:pos x="wd2" y="hd2"/>
                </a:cxn>
                <a:cxn ang="16200000">
                  <a:pos x="wd2" y="hd2"/>
                </a:cxn>
              </a:cxnLst>
              <a:rect l="0" t="0" r="r" b="b"/>
              <a:pathLst>
                <a:path w="21600" h="21447" extrusionOk="0">
                  <a:moveTo>
                    <a:pt x="21600" y="13430"/>
                  </a:moveTo>
                  <a:cubicBezTo>
                    <a:pt x="21505" y="9961"/>
                    <a:pt x="20078" y="6939"/>
                    <a:pt x="17889" y="4477"/>
                  </a:cubicBezTo>
                  <a:cubicBezTo>
                    <a:pt x="16176" y="2686"/>
                    <a:pt x="14178" y="1343"/>
                    <a:pt x="12085" y="336"/>
                  </a:cubicBezTo>
                  <a:cubicBezTo>
                    <a:pt x="11894" y="224"/>
                    <a:pt x="11704" y="112"/>
                    <a:pt x="11609" y="0"/>
                  </a:cubicBezTo>
                  <a:cubicBezTo>
                    <a:pt x="11609" y="0"/>
                    <a:pt x="11609" y="0"/>
                    <a:pt x="11609" y="0"/>
                  </a:cubicBezTo>
                  <a:cubicBezTo>
                    <a:pt x="8944" y="3693"/>
                    <a:pt x="0" y="6379"/>
                    <a:pt x="0" y="13990"/>
                  </a:cubicBezTo>
                  <a:cubicBezTo>
                    <a:pt x="0" y="17011"/>
                    <a:pt x="1618" y="19809"/>
                    <a:pt x="3996" y="20928"/>
                  </a:cubicBezTo>
                  <a:cubicBezTo>
                    <a:pt x="5329" y="21600"/>
                    <a:pt x="6756" y="21600"/>
                    <a:pt x="8088" y="21040"/>
                  </a:cubicBezTo>
                  <a:cubicBezTo>
                    <a:pt x="9325" y="20593"/>
                    <a:pt x="10277" y="19697"/>
                    <a:pt x="11133" y="18578"/>
                  </a:cubicBezTo>
                  <a:cubicBezTo>
                    <a:pt x="13797" y="15221"/>
                    <a:pt x="14844" y="9849"/>
                    <a:pt x="18079" y="9849"/>
                  </a:cubicBezTo>
                  <a:cubicBezTo>
                    <a:pt x="21029" y="9849"/>
                    <a:pt x="21410" y="12311"/>
                    <a:pt x="21600" y="13654"/>
                  </a:cubicBezTo>
                  <a:cubicBezTo>
                    <a:pt x="21600" y="13654"/>
                    <a:pt x="21600" y="13542"/>
                    <a:pt x="21600" y="13430"/>
                  </a:cubicBezTo>
                </a:path>
              </a:pathLst>
            </a:custGeom>
            <a:solidFill>
              <a:srgbClr val="0075B1"/>
            </a:solidFill>
            <a:ln w="12700" cap="flat">
              <a:noFill/>
              <a:miter lim="400000"/>
            </a:ln>
            <a:effectLst/>
          </p:spPr>
          <p:txBody>
            <a:bodyPr wrap="square" lIns="45719" tIns="45719" rIns="45719" bIns="45719" numCol="1" anchor="t">
              <a:noAutofit/>
            </a:bodyPr>
            <a:lstStyle/>
            <a:p>
              <a:endParaRPr/>
            </a:p>
          </p:txBody>
        </p:sp>
      </p:grpSp>
      <p:sp>
        <p:nvSpPr>
          <p:cNvPr id="1892" name="With more than 190,000 people, Capgemini is present in over 40 countries and celebrates its 50th Anniversary year in 2017. A global leader in consulting, technology and outsourcing services, the Group reported 2016 global revenues of EUR 12.5 billion. Together with its clients, Capgemini creates and delivers business, technology and digital solutions that fit their needs, enabling them to achieve innovation and competitiveness. A deeply multicultural organization, Capgemini has developed its own way of working, the Collaborative Business Experience™, and draws on Rightshore®, its worldwide delivery model."/>
          <p:cNvSpPr txBox="1"/>
          <p:nvPr/>
        </p:nvSpPr>
        <p:spPr>
          <a:xfrm>
            <a:off x="6536183" y="2886345"/>
            <a:ext cx="5125722" cy="121272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just">
              <a:lnSpc>
                <a:spcPts val="1200"/>
              </a:lnSpc>
              <a:defRPr sz="900"/>
            </a:pPr>
            <a:r>
              <a:t>With more than 190,000 people, Capgemini is present in over 40 countries and celebrates its 50th Anniversary year in 2017. A global leader in consulting, technology and outsourcing services, the Group reported 2016 global revenues of EUR 12.5 billion. Together with its clients, Capgemini creates and delivers business, technology and digital solutions that fit their needs, enabling them to achieve innovation and competitiveness. A deeply multicultural organization, Capgemini has developed its own way of working, </a:t>
            </a:r>
            <a:r>
              <a:rPr>
                <a:solidFill>
                  <a:schemeClr val="accent1"/>
                </a:solidFill>
              </a:rPr>
              <a:t>the Collaborative Business Experience™</a:t>
            </a:r>
            <a:r>
              <a:t>, and draws on </a:t>
            </a:r>
            <a:r>
              <a:rPr>
                <a:solidFill>
                  <a:schemeClr val="accent1"/>
                </a:solidFill>
              </a:rPr>
              <a:t>Rightshore</a:t>
            </a:r>
            <a:r>
              <a:rPr baseline="30000">
                <a:solidFill>
                  <a:schemeClr val="accent1"/>
                </a:solidFill>
              </a:rPr>
              <a:t>®</a:t>
            </a:r>
            <a:r>
              <a:t>, its worldwide delivery model.</a:t>
            </a:r>
          </a:p>
        </p:txBody>
      </p:sp>
      <p:sp>
        <p:nvSpPr>
          <p:cNvPr id="1893" name="About Capgemini"/>
          <p:cNvSpPr txBox="1"/>
          <p:nvPr/>
        </p:nvSpPr>
        <p:spPr>
          <a:xfrm>
            <a:off x="6536183" y="2507082"/>
            <a:ext cx="2219962" cy="2405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ts val="2000"/>
              </a:lnSpc>
              <a:defRPr sz="1400">
                <a:solidFill>
                  <a:schemeClr val="accent1"/>
                </a:solidFill>
              </a:defRPr>
            </a:lvl1pPr>
          </a:lstStyle>
          <a:p>
            <a:r>
              <a:t>About Capgemini</a:t>
            </a:r>
          </a:p>
        </p:txBody>
      </p:sp>
      <p:sp>
        <p:nvSpPr>
          <p:cNvPr id="1894" name="Learn more about us at…"/>
          <p:cNvSpPr txBox="1"/>
          <p:nvPr/>
        </p:nvSpPr>
        <p:spPr>
          <a:xfrm>
            <a:off x="6536183" y="4235825"/>
            <a:ext cx="2057401" cy="38785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just">
              <a:lnSpc>
                <a:spcPts val="1200"/>
              </a:lnSpc>
              <a:spcBef>
                <a:spcPts val="600"/>
              </a:spcBef>
              <a:defRPr sz="900"/>
            </a:pPr>
            <a:r>
              <a:t>Learn more about us at</a:t>
            </a:r>
            <a:endParaRPr>
              <a:solidFill>
                <a:srgbClr val="FFFFFF"/>
              </a:solidFill>
            </a:endParaRPr>
          </a:p>
          <a:p>
            <a:pPr algn="just">
              <a:lnSpc>
                <a:spcPts val="1200"/>
              </a:lnSpc>
              <a:defRPr sz="1400">
                <a:solidFill>
                  <a:schemeClr val="accent2"/>
                </a:solidFill>
              </a:defRPr>
            </a:pPr>
            <a:r>
              <a:t>www.capgemini.com</a:t>
            </a:r>
          </a:p>
        </p:txBody>
      </p:sp>
      <p:pic>
        <p:nvPicPr>
          <p:cNvPr id="1895" name="D:\My Work\Template\Icons\Social Media\LinkedIN.png" descr="D:\My Work\Template\Icons\Social Media\LinkedIN.png">
            <a:hlinkClick r:id="rId3"/>
          </p:cNvPr>
          <p:cNvPicPr>
            <a:picLocks noChangeAspect="1"/>
          </p:cNvPicPr>
          <p:nvPr/>
        </p:nvPicPr>
        <p:blipFill>
          <a:blip r:embed="rId4">
            <a:extLst/>
          </a:blip>
          <a:stretch>
            <a:fillRect/>
          </a:stretch>
        </p:blipFill>
        <p:spPr>
          <a:xfrm>
            <a:off x="798414" y="3979257"/>
            <a:ext cx="333196" cy="333196"/>
          </a:xfrm>
          <a:prstGeom prst="rect">
            <a:avLst/>
          </a:prstGeom>
          <a:ln w="12700">
            <a:miter lim="400000"/>
          </a:ln>
        </p:spPr>
      </p:pic>
      <p:pic>
        <p:nvPicPr>
          <p:cNvPr id="1896" name="D:\My Work\Template\Icons\Social Media\SlideShare.png" descr="D:\My Work\Template\Icons\Social Media\SlideShare.png">
            <a:hlinkClick r:id="rId5"/>
          </p:cNvPr>
          <p:cNvPicPr>
            <a:picLocks noChangeAspect="1"/>
          </p:cNvPicPr>
          <p:nvPr/>
        </p:nvPicPr>
        <p:blipFill>
          <a:blip r:embed="rId6">
            <a:extLst/>
          </a:blip>
          <a:stretch>
            <a:fillRect/>
          </a:stretch>
        </p:blipFill>
        <p:spPr>
          <a:xfrm>
            <a:off x="1181792" y="3979257"/>
            <a:ext cx="333196" cy="333196"/>
          </a:xfrm>
          <a:prstGeom prst="rect">
            <a:avLst/>
          </a:prstGeom>
          <a:ln w="12700">
            <a:miter lim="400000"/>
          </a:ln>
        </p:spPr>
      </p:pic>
      <p:pic>
        <p:nvPicPr>
          <p:cNvPr id="1897" name="D:\My Work\Template\Icons\Social Media\Twitter.png" descr="D:\My Work\Template\Icons\Social Media\Twitter.png">
            <a:hlinkClick r:id="rId7"/>
          </p:cNvPr>
          <p:cNvPicPr>
            <a:picLocks noChangeAspect="1"/>
          </p:cNvPicPr>
          <p:nvPr/>
        </p:nvPicPr>
        <p:blipFill>
          <a:blip r:embed="rId8">
            <a:extLst/>
          </a:blip>
          <a:stretch>
            <a:fillRect/>
          </a:stretch>
        </p:blipFill>
        <p:spPr>
          <a:xfrm>
            <a:off x="1565168" y="3979257"/>
            <a:ext cx="333196" cy="333196"/>
          </a:xfrm>
          <a:prstGeom prst="rect">
            <a:avLst/>
          </a:prstGeom>
          <a:ln w="12700">
            <a:miter lim="400000"/>
          </a:ln>
        </p:spPr>
      </p:pic>
      <p:pic>
        <p:nvPicPr>
          <p:cNvPr id="1898" name="D:\My Work\Template\Icons\Social Media\YouTube.png" descr="D:\My Work\Template\Icons\Social Media\YouTube.png">
            <a:hlinkClick r:id="rId9"/>
          </p:cNvPr>
          <p:cNvPicPr>
            <a:picLocks noChangeAspect="1"/>
          </p:cNvPicPr>
          <p:nvPr/>
        </p:nvPicPr>
        <p:blipFill>
          <a:blip r:embed="rId10">
            <a:extLst/>
          </a:blip>
          <a:stretch>
            <a:fillRect/>
          </a:stretch>
        </p:blipFill>
        <p:spPr>
          <a:xfrm>
            <a:off x="1948545" y="3979257"/>
            <a:ext cx="333196" cy="333196"/>
          </a:xfrm>
          <a:prstGeom prst="rect">
            <a:avLst/>
          </a:prstGeom>
          <a:ln w="12700">
            <a:miter lim="400000"/>
          </a:ln>
        </p:spPr>
      </p:pic>
      <p:pic>
        <p:nvPicPr>
          <p:cNvPr id="1899" name="D:\My Work\Template\Icons\Social Media\Facebook.png" descr="D:\My Work\Template\Icons\Social Media\Facebook.png">
            <a:hlinkClick r:id="rId11"/>
          </p:cNvPr>
          <p:cNvPicPr>
            <a:picLocks noChangeAspect="1"/>
          </p:cNvPicPr>
          <p:nvPr/>
        </p:nvPicPr>
        <p:blipFill>
          <a:blip r:embed="rId12">
            <a:extLst/>
          </a:blip>
          <a:stretch>
            <a:fillRect/>
          </a:stretch>
        </p:blipFill>
        <p:spPr>
          <a:xfrm>
            <a:off x="415037" y="3979257"/>
            <a:ext cx="333196" cy="333196"/>
          </a:xfrm>
          <a:prstGeom prst="rect">
            <a:avLst/>
          </a:prstGeom>
          <a:ln w="12700">
            <a:miter lim="400000"/>
          </a:ln>
        </p:spPr>
      </p:pic>
      <p:sp>
        <p:nvSpPr>
          <p:cNvPr id="1900" name="This message contains information that may be privileged or confidential and is the property of the Capgemini Group. Copyright © 2017 Capgemini. All rights reserved.…"/>
          <p:cNvSpPr txBox="1"/>
          <p:nvPr/>
        </p:nvSpPr>
        <p:spPr>
          <a:xfrm>
            <a:off x="415037" y="5654823"/>
            <a:ext cx="4198622" cy="555477"/>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p>
            <a:pPr>
              <a:spcBef>
                <a:spcPts val="600"/>
              </a:spcBef>
              <a:defRPr sz="800">
                <a:solidFill>
                  <a:srgbClr val="FFFFFF"/>
                </a:solidFill>
              </a:defRPr>
            </a:pPr>
            <a:r>
              <a:t>This message contains information that may be privileged or confidential and is the property of the Capgemini Group.</a:t>
            </a:r>
            <a:br/>
            <a:r>
              <a:rPr>
                <a:latin typeface="Arial"/>
                <a:ea typeface="Arial"/>
                <a:cs typeface="Arial"/>
                <a:sym typeface="Arial"/>
              </a:rPr>
              <a:t>Copyright © 2017 Capgemini. All rights reserved.</a:t>
            </a:r>
          </a:p>
          <a:p>
            <a:pPr defTabSz="957755">
              <a:spcBef>
                <a:spcPts val="600"/>
              </a:spcBef>
              <a:defRPr sz="800">
                <a:solidFill>
                  <a:srgbClr val="FFFFFF"/>
                </a:solidFill>
                <a:latin typeface="Arial"/>
                <a:ea typeface="Arial"/>
                <a:cs typeface="Arial"/>
                <a:sym typeface="Arial"/>
              </a:defRPr>
            </a:pPr>
            <a:r>
              <a:t>Rightshore</a:t>
            </a:r>
            <a:r>
              <a:rPr baseline="30000"/>
              <a:t>®</a:t>
            </a:r>
            <a:r>
              <a:t> is a trademark belonging to Capgemini.</a:t>
            </a:r>
          </a:p>
        </p:txBody>
      </p:sp>
      <p:sp>
        <p:nvSpPr>
          <p:cNvPr id="1901" name="This message is intended only for the person to whom it is addressed. If you are not the intended recipient, you are not authorized to read, print, retain, copy, disseminate, distribute, or use this message or any part thereof. If you receive this message in error, please notify the sender immediately and delete all copies of this message."/>
          <p:cNvSpPr txBox="1"/>
          <p:nvPr/>
        </p:nvSpPr>
        <p:spPr>
          <a:xfrm>
            <a:off x="6536183" y="5943601"/>
            <a:ext cx="5219701" cy="2667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spcBef>
                <a:spcPts val="600"/>
              </a:spcBef>
              <a:defRPr sz="600"/>
            </a:lvl1pPr>
          </a:lstStyle>
          <a:p>
            <a:r>
              <a:t>This message is intended only for the person to whom it is addressed. If you are not the intended recipient, you are not authorized to read, print, retain, copy, disseminate, distribute, or use this message or any part thereof. If you receive this message in error, please notify the sender immediately and delete all copies of this message. </a:t>
            </a:r>
          </a:p>
        </p:txBody>
      </p:sp>
      <p:sp>
        <p:nvSpPr>
          <p:cNvPr id="1902" name="Rectangle">
            <a:hlinkClick r:id="rId13"/>
          </p:cNvPr>
          <p:cNvSpPr/>
          <p:nvPr/>
        </p:nvSpPr>
        <p:spPr>
          <a:xfrm>
            <a:off x="7489901" y="3812094"/>
            <a:ext cx="2336089" cy="124677"/>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endParaRPr/>
          </a:p>
        </p:txBody>
      </p:sp>
      <p:sp>
        <p:nvSpPr>
          <p:cNvPr id="1903" name="Rectangle">
            <a:hlinkClick r:id="rId14"/>
          </p:cNvPr>
          <p:cNvSpPr/>
          <p:nvPr/>
        </p:nvSpPr>
        <p:spPr>
          <a:xfrm>
            <a:off x="10730865" y="3812094"/>
            <a:ext cx="704851" cy="124677"/>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endParaRPr/>
          </a:p>
        </p:txBody>
      </p:sp>
      <p:sp>
        <p:nvSpPr>
          <p:cNvPr id="1904" name="Rectangle">
            <a:hlinkClick r:id="rId15"/>
          </p:cNvPr>
          <p:cNvSpPr/>
          <p:nvPr/>
        </p:nvSpPr>
        <p:spPr>
          <a:xfrm>
            <a:off x="6532244" y="4445639"/>
            <a:ext cx="1851661" cy="183450"/>
          </a:xfrm>
          <a:prstGeom prst="rect">
            <a:avLst/>
          </a:prstGeom>
          <a:solidFill>
            <a:schemeClr val="accent2">
              <a:alpha val="0"/>
            </a:schemeClr>
          </a:solidFill>
          <a:ln w="12700">
            <a:miter lim="400000"/>
          </a:ln>
        </p:spPr>
        <p:txBody>
          <a:bodyPr lIns="45719" rIns="45719" anchor="ctr"/>
          <a:lstStyle/>
          <a:p>
            <a:pPr algn="ctr">
              <a:defRPr>
                <a:solidFill>
                  <a:srgbClr val="FFFFFF"/>
                </a:solidFill>
              </a:defRPr>
            </a:pPr>
            <a:endParaRPr/>
          </a:p>
        </p:txBody>
      </p:sp>
      <p:pic>
        <p:nvPicPr>
          <p:cNvPr id="1905" name="image31.png" descr="image31.png"/>
          <p:cNvPicPr>
            <a:picLocks noChangeAspect="1"/>
          </p:cNvPicPr>
          <p:nvPr/>
        </p:nvPicPr>
        <p:blipFill>
          <a:blip r:embed="rId16">
            <a:extLst/>
          </a:blip>
          <a:stretch>
            <a:fillRect/>
          </a:stretch>
        </p:blipFill>
        <p:spPr>
          <a:xfrm>
            <a:off x="407572" y="4434171"/>
            <a:ext cx="2560321" cy="201013"/>
          </a:xfrm>
          <a:prstGeom prst="rect">
            <a:avLst/>
          </a:prstGeom>
          <a:ln w="12700">
            <a:miter lim="400000"/>
          </a:ln>
        </p:spPr>
      </p:pic>
      <p:sp>
        <p:nvSpPr>
          <p:cNvPr id="19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Image and Text1 (fixed)">
    <p:spTree>
      <p:nvGrpSpPr>
        <p:cNvPr id="1" name=""/>
        <p:cNvGrpSpPr/>
        <p:nvPr/>
      </p:nvGrpSpPr>
      <p:grpSpPr>
        <a:xfrm>
          <a:off x="0" y="0"/>
          <a:ext cx="0" cy="0"/>
          <a:chOff x="0" y="0"/>
          <a:chExt cx="0" cy="0"/>
        </a:xfrm>
      </p:grpSpPr>
      <p:sp>
        <p:nvSpPr>
          <p:cNvPr id="1913"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191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917" name="Group"/>
          <p:cNvGrpSpPr/>
          <p:nvPr/>
        </p:nvGrpSpPr>
        <p:grpSpPr>
          <a:xfrm>
            <a:off x="12496800" y="1590548"/>
            <a:ext cx="595071" cy="621323"/>
            <a:chOff x="0" y="0"/>
            <a:chExt cx="595069" cy="621322"/>
          </a:xfrm>
        </p:grpSpPr>
        <p:sp>
          <p:nvSpPr>
            <p:cNvPr id="1915"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16"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920" name="Group"/>
          <p:cNvGrpSpPr/>
          <p:nvPr/>
        </p:nvGrpSpPr>
        <p:grpSpPr>
          <a:xfrm>
            <a:off x="13091870" y="1590548"/>
            <a:ext cx="595071" cy="621323"/>
            <a:chOff x="0" y="0"/>
            <a:chExt cx="595069" cy="621322"/>
          </a:xfrm>
        </p:grpSpPr>
        <p:sp>
          <p:nvSpPr>
            <p:cNvPr id="1918"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19"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1923" name="Group"/>
          <p:cNvGrpSpPr/>
          <p:nvPr/>
        </p:nvGrpSpPr>
        <p:grpSpPr>
          <a:xfrm>
            <a:off x="13686941" y="1590548"/>
            <a:ext cx="595071" cy="621323"/>
            <a:chOff x="0" y="0"/>
            <a:chExt cx="595069" cy="621322"/>
          </a:xfrm>
        </p:grpSpPr>
        <p:sp>
          <p:nvSpPr>
            <p:cNvPr id="1921"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22"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1926" name="Group"/>
          <p:cNvGrpSpPr/>
          <p:nvPr/>
        </p:nvGrpSpPr>
        <p:grpSpPr>
          <a:xfrm>
            <a:off x="14282010" y="1590548"/>
            <a:ext cx="595071" cy="621323"/>
            <a:chOff x="0" y="0"/>
            <a:chExt cx="595069" cy="621322"/>
          </a:xfrm>
        </p:grpSpPr>
        <p:sp>
          <p:nvSpPr>
            <p:cNvPr id="1924"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25"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1929" name="Group"/>
          <p:cNvGrpSpPr/>
          <p:nvPr/>
        </p:nvGrpSpPr>
        <p:grpSpPr>
          <a:xfrm>
            <a:off x="14877081" y="1590548"/>
            <a:ext cx="595071" cy="621323"/>
            <a:chOff x="0" y="0"/>
            <a:chExt cx="595069" cy="621322"/>
          </a:xfrm>
        </p:grpSpPr>
        <p:sp>
          <p:nvSpPr>
            <p:cNvPr id="1927"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28"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1932" name="Group"/>
          <p:cNvGrpSpPr/>
          <p:nvPr/>
        </p:nvGrpSpPr>
        <p:grpSpPr>
          <a:xfrm>
            <a:off x="12496800" y="2468607"/>
            <a:ext cx="595071" cy="621324"/>
            <a:chOff x="0" y="0"/>
            <a:chExt cx="595069" cy="621322"/>
          </a:xfrm>
        </p:grpSpPr>
        <p:sp>
          <p:nvSpPr>
            <p:cNvPr id="1930"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31"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1935" name="Group"/>
          <p:cNvGrpSpPr/>
          <p:nvPr/>
        </p:nvGrpSpPr>
        <p:grpSpPr>
          <a:xfrm>
            <a:off x="13091870" y="2468607"/>
            <a:ext cx="595071" cy="621324"/>
            <a:chOff x="0" y="0"/>
            <a:chExt cx="595069" cy="621322"/>
          </a:xfrm>
        </p:grpSpPr>
        <p:sp>
          <p:nvSpPr>
            <p:cNvPr id="1933"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34"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1938" name="Group"/>
          <p:cNvGrpSpPr/>
          <p:nvPr/>
        </p:nvGrpSpPr>
        <p:grpSpPr>
          <a:xfrm>
            <a:off x="13686941" y="2468607"/>
            <a:ext cx="595071" cy="621324"/>
            <a:chOff x="0" y="0"/>
            <a:chExt cx="595069" cy="621322"/>
          </a:xfrm>
        </p:grpSpPr>
        <p:sp>
          <p:nvSpPr>
            <p:cNvPr id="1936"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37"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1941" name="Group"/>
          <p:cNvGrpSpPr/>
          <p:nvPr/>
        </p:nvGrpSpPr>
        <p:grpSpPr>
          <a:xfrm>
            <a:off x="14282010" y="2468607"/>
            <a:ext cx="595071" cy="621324"/>
            <a:chOff x="0" y="0"/>
            <a:chExt cx="595069" cy="621322"/>
          </a:xfrm>
        </p:grpSpPr>
        <p:sp>
          <p:nvSpPr>
            <p:cNvPr id="1939"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40"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1944" name="Group"/>
          <p:cNvGrpSpPr/>
          <p:nvPr/>
        </p:nvGrpSpPr>
        <p:grpSpPr>
          <a:xfrm>
            <a:off x="14877081" y="2468607"/>
            <a:ext cx="595071" cy="621324"/>
            <a:chOff x="0" y="0"/>
            <a:chExt cx="595069" cy="621322"/>
          </a:xfrm>
        </p:grpSpPr>
        <p:sp>
          <p:nvSpPr>
            <p:cNvPr id="1942"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43"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1947" name="Group"/>
          <p:cNvGrpSpPr/>
          <p:nvPr/>
        </p:nvGrpSpPr>
        <p:grpSpPr>
          <a:xfrm>
            <a:off x="13686941" y="3089930"/>
            <a:ext cx="595071" cy="621323"/>
            <a:chOff x="0" y="0"/>
            <a:chExt cx="595069" cy="621322"/>
          </a:xfrm>
        </p:grpSpPr>
        <p:sp>
          <p:nvSpPr>
            <p:cNvPr id="1945"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46"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1950" name="Group"/>
          <p:cNvGrpSpPr/>
          <p:nvPr/>
        </p:nvGrpSpPr>
        <p:grpSpPr>
          <a:xfrm>
            <a:off x="14877081" y="3089930"/>
            <a:ext cx="595071" cy="621323"/>
            <a:chOff x="0" y="0"/>
            <a:chExt cx="595069" cy="621322"/>
          </a:xfrm>
        </p:grpSpPr>
        <p:sp>
          <p:nvSpPr>
            <p:cNvPr id="1948"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49"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1953" name="Group"/>
          <p:cNvGrpSpPr/>
          <p:nvPr/>
        </p:nvGrpSpPr>
        <p:grpSpPr>
          <a:xfrm>
            <a:off x="14877081" y="4948916"/>
            <a:ext cx="595071" cy="621324"/>
            <a:chOff x="0" y="0"/>
            <a:chExt cx="595069" cy="621322"/>
          </a:xfrm>
        </p:grpSpPr>
        <p:sp>
          <p:nvSpPr>
            <p:cNvPr id="1951"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52"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1956" name="Group"/>
          <p:cNvGrpSpPr/>
          <p:nvPr/>
        </p:nvGrpSpPr>
        <p:grpSpPr>
          <a:xfrm>
            <a:off x="14877081" y="4330084"/>
            <a:ext cx="595071" cy="621324"/>
            <a:chOff x="0" y="0"/>
            <a:chExt cx="595069" cy="621322"/>
          </a:xfrm>
        </p:grpSpPr>
        <p:sp>
          <p:nvSpPr>
            <p:cNvPr id="1954"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55"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1959" name="Group"/>
          <p:cNvGrpSpPr/>
          <p:nvPr/>
        </p:nvGrpSpPr>
        <p:grpSpPr>
          <a:xfrm>
            <a:off x="14877081" y="3711252"/>
            <a:ext cx="595071" cy="621324"/>
            <a:chOff x="0" y="0"/>
            <a:chExt cx="595069" cy="621322"/>
          </a:xfrm>
        </p:grpSpPr>
        <p:sp>
          <p:nvSpPr>
            <p:cNvPr id="1957"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58"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1962" name="Group"/>
          <p:cNvGrpSpPr/>
          <p:nvPr/>
        </p:nvGrpSpPr>
        <p:grpSpPr>
          <a:xfrm>
            <a:off x="14282010" y="3089930"/>
            <a:ext cx="595071" cy="621323"/>
            <a:chOff x="0" y="0"/>
            <a:chExt cx="595069" cy="621322"/>
          </a:xfrm>
        </p:grpSpPr>
        <p:sp>
          <p:nvSpPr>
            <p:cNvPr id="1960"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61"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1965" name="Group"/>
          <p:cNvGrpSpPr/>
          <p:nvPr/>
        </p:nvGrpSpPr>
        <p:grpSpPr>
          <a:xfrm>
            <a:off x="14282010" y="3711252"/>
            <a:ext cx="595071" cy="621324"/>
            <a:chOff x="0" y="0"/>
            <a:chExt cx="595069" cy="621322"/>
          </a:xfrm>
        </p:grpSpPr>
        <p:sp>
          <p:nvSpPr>
            <p:cNvPr id="1963"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64"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1968" name="Group"/>
          <p:cNvGrpSpPr/>
          <p:nvPr/>
        </p:nvGrpSpPr>
        <p:grpSpPr>
          <a:xfrm>
            <a:off x="14282010" y="4330084"/>
            <a:ext cx="595071" cy="621324"/>
            <a:chOff x="0" y="0"/>
            <a:chExt cx="595069" cy="621322"/>
          </a:xfrm>
        </p:grpSpPr>
        <p:sp>
          <p:nvSpPr>
            <p:cNvPr id="1966"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67"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1969"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1970"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1971"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1974" name="Group"/>
          <p:cNvGrpSpPr/>
          <p:nvPr/>
        </p:nvGrpSpPr>
        <p:grpSpPr>
          <a:xfrm>
            <a:off x="13686941" y="3711252"/>
            <a:ext cx="595071" cy="621324"/>
            <a:chOff x="0" y="0"/>
            <a:chExt cx="595069" cy="621322"/>
          </a:xfrm>
        </p:grpSpPr>
        <p:sp>
          <p:nvSpPr>
            <p:cNvPr id="1972"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73"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1975" name="image32.png" descr="image32.png"/>
          <p:cNvPicPr>
            <a:picLocks noChangeAspect="1"/>
          </p:cNvPicPr>
          <p:nvPr/>
        </p:nvPicPr>
        <p:blipFill>
          <a:blip r:embed="rId3">
            <a:extLst/>
          </a:blip>
          <a:stretch>
            <a:fillRect/>
          </a:stretch>
        </p:blipFill>
        <p:spPr>
          <a:xfrm>
            <a:off x="1523" y="0"/>
            <a:ext cx="12188954" cy="6858000"/>
          </a:xfrm>
          <a:prstGeom prst="rect">
            <a:avLst/>
          </a:prstGeom>
          <a:ln w="12700">
            <a:miter lim="400000"/>
          </a:ln>
        </p:spPr>
      </p:pic>
      <p:pic>
        <p:nvPicPr>
          <p:cNvPr id="1976" name="image15.png" descr="image15.png"/>
          <p:cNvPicPr>
            <a:picLocks noChangeAspect="1"/>
          </p:cNvPicPr>
          <p:nvPr/>
        </p:nvPicPr>
        <p:blipFill>
          <a:blip r:embed="rId4">
            <a:extLst/>
          </a:blip>
          <a:srcRect r="23076" b="19676"/>
          <a:stretch>
            <a:fillRect/>
          </a:stretch>
        </p:blipFill>
        <p:spPr>
          <a:xfrm rot="16200000">
            <a:off x="5413031" y="79028"/>
            <a:ext cx="6857998" cy="6699940"/>
          </a:xfrm>
          <a:prstGeom prst="rect">
            <a:avLst/>
          </a:prstGeom>
          <a:ln w="12700">
            <a:miter lim="400000"/>
          </a:ln>
        </p:spPr>
      </p:pic>
      <p:sp>
        <p:nvSpPr>
          <p:cNvPr id="1977" name="Title Text"/>
          <p:cNvSpPr txBox="1">
            <a:spLocks noGrp="1"/>
          </p:cNvSpPr>
          <p:nvPr>
            <p:ph type="title"/>
          </p:nvPr>
        </p:nvSpPr>
        <p:spPr>
          <a:xfrm>
            <a:off x="6688364" y="4308292"/>
            <a:ext cx="3484337" cy="1721322"/>
          </a:xfrm>
          <a:prstGeom prst="rect">
            <a:avLst/>
          </a:prstGeom>
        </p:spPr>
        <p:txBody>
          <a:bodyPr anchor="b"/>
          <a:lstStyle>
            <a:lvl1pPr>
              <a:defRPr>
                <a:solidFill>
                  <a:srgbClr val="2C004B"/>
                </a:solidFill>
              </a:defRPr>
            </a:lvl1pPr>
          </a:lstStyle>
          <a:p>
            <a:r>
              <a:t>Title Text</a:t>
            </a:r>
          </a:p>
        </p:txBody>
      </p:sp>
      <p:sp>
        <p:nvSpPr>
          <p:cNvPr id="1978" name="Body Level One…"/>
          <p:cNvSpPr txBox="1">
            <a:spLocks noGrp="1"/>
          </p:cNvSpPr>
          <p:nvPr>
            <p:ph type="body" sz="quarter" idx="1"/>
          </p:nvPr>
        </p:nvSpPr>
        <p:spPr>
          <a:xfrm>
            <a:off x="407987" y="5085184"/>
            <a:ext cx="4123377" cy="944431"/>
          </a:xfrm>
          <a:prstGeom prst="rect">
            <a:avLst/>
          </a:prstGeom>
        </p:spPr>
        <p:txBody>
          <a:bodyPr anchor="b"/>
          <a:lstStyle>
            <a:lvl1pPr>
              <a:lnSpc>
                <a:spcPts val="2200"/>
              </a:lnSpc>
              <a:spcBef>
                <a:spcPts val="0"/>
              </a:spcBef>
            </a:lvl1pPr>
            <a:lvl2pPr marL="297089" indent="-293914">
              <a:lnSpc>
                <a:spcPts val="2200"/>
              </a:lnSpc>
              <a:spcBef>
                <a:spcPts val="0"/>
              </a:spcBef>
              <a:buChar char="▪"/>
            </a:lvl2pPr>
            <a:lvl3pPr marL="529771" indent="-297996">
              <a:lnSpc>
                <a:spcPts val="2200"/>
              </a:lnSpc>
              <a:spcBef>
                <a:spcPts val="0"/>
              </a:spcBef>
            </a:lvl3pPr>
            <a:lvl4pPr marL="745217" indent="-281667">
              <a:lnSpc>
                <a:spcPts val="2200"/>
              </a:lnSpc>
              <a:spcBef>
                <a:spcPts val="0"/>
              </a:spcBef>
              <a:buChar char="‒"/>
            </a:lvl4pPr>
            <a:lvl5pPr>
              <a:lnSpc>
                <a:spcPts val="2200"/>
              </a:lnSpc>
              <a:spcBef>
                <a:spcPts val="0"/>
              </a:spcBef>
            </a:lvl5pPr>
          </a:lstStyle>
          <a:p>
            <a:r>
              <a:t>Body Level One</a:t>
            </a:r>
          </a:p>
          <a:p>
            <a:pPr lvl="1"/>
            <a:r>
              <a:t>Body Level Two</a:t>
            </a:r>
          </a:p>
          <a:p>
            <a:pPr lvl="2"/>
            <a:r>
              <a:t>Body Level Three</a:t>
            </a:r>
          </a:p>
          <a:p>
            <a:pPr lvl="3"/>
            <a:r>
              <a:t>Body Level Four</a:t>
            </a:r>
          </a:p>
          <a:p>
            <a:pPr lvl="4"/>
            <a:r>
              <a:t>Body Level Five</a:t>
            </a:r>
          </a:p>
        </p:txBody>
      </p:sp>
      <p:pic>
        <p:nvPicPr>
          <p:cNvPr id="1979"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
        <p:nvSpPr>
          <p:cNvPr id="1980"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FFFFFF"/>
                </a:solidFill>
              </a:defRPr>
            </a:lvl1pPr>
          </a:lstStyle>
          <a:p>
            <a:fld id="{86CB4B4D-7CA3-9044-876B-883B54F8677D}" type="slidenum">
              <a:t>‹#›</a:t>
            </a:fld>
            <a:endParaRPr/>
          </a:p>
        </p:txBody>
      </p:sp>
      <p:sp>
        <p:nvSpPr>
          <p:cNvPr id="198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1982" name="Presentation Title | Author | Date">
            <a:hlinkClick r:id="rId5"/>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198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Image and Text_2">
    <p:spTree>
      <p:nvGrpSpPr>
        <p:cNvPr id="1" name=""/>
        <p:cNvGrpSpPr/>
        <p:nvPr/>
      </p:nvGrpSpPr>
      <p:grpSpPr>
        <a:xfrm>
          <a:off x="0" y="0"/>
          <a:ext cx="0" cy="0"/>
          <a:chOff x="0" y="0"/>
          <a:chExt cx="0" cy="0"/>
        </a:xfrm>
      </p:grpSpPr>
      <p:sp>
        <p:nvSpPr>
          <p:cNvPr id="1990"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1991"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1994" name="Group"/>
          <p:cNvGrpSpPr/>
          <p:nvPr/>
        </p:nvGrpSpPr>
        <p:grpSpPr>
          <a:xfrm>
            <a:off x="12496800" y="1590548"/>
            <a:ext cx="595071" cy="621323"/>
            <a:chOff x="0" y="0"/>
            <a:chExt cx="595069" cy="621322"/>
          </a:xfrm>
        </p:grpSpPr>
        <p:sp>
          <p:nvSpPr>
            <p:cNvPr id="1992"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93"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1997" name="Group"/>
          <p:cNvGrpSpPr/>
          <p:nvPr/>
        </p:nvGrpSpPr>
        <p:grpSpPr>
          <a:xfrm>
            <a:off x="13091870" y="1590548"/>
            <a:ext cx="595071" cy="621323"/>
            <a:chOff x="0" y="0"/>
            <a:chExt cx="595069" cy="621322"/>
          </a:xfrm>
        </p:grpSpPr>
        <p:sp>
          <p:nvSpPr>
            <p:cNvPr id="1995"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96"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00" name="Group"/>
          <p:cNvGrpSpPr/>
          <p:nvPr/>
        </p:nvGrpSpPr>
        <p:grpSpPr>
          <a:xfrm>
            <a:off x="13686941" y="1590548"/>
            <a:ext cx="595071" cy="621323"/>
            <a:chOff x="0" y="0"/>
            <a:chExt cx="595069" cy="621322"/>
          </a:xfrm>
        </p:grpSpPr>
        <p:sp>
          <p:nvSpPr>
            <p:cNvPr id="1998"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99"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003" name="Group"/>
          <p:cNvGrpSpPr/>
          <p:nvPr/>
        </p:nvGrpSpPr>
        <p:grpSpPr>
          <a:xfrm>
            <a:off x="14282010" y="1590548"/>
            <a:ext cx="595071" cy="621323"/>
            <a:chOff x="0" y="0"/>
            <a:chExt cx="595069" cy="621322"/>
          </a:xfrm>
        </p:grpSpPr>
        <p:sp>
          <p:nvSpPr>
            <p:cNvPr id="2001"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02"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006" name="Group"/>
          <p:cNvGrpSpPr/>
          <p:nvPr/>
        </p:nvGrpSpPr>
        <p:grpSpPr>
          <a:xfrm>
            <a:off x="14877081" y="1590548"/>
            <a:ext cx="595071" cy="621323"/>
            <a:chOff x="0" y="0"/>
            <a:chExt cx="595069" cy="621322"/>
          </a:xfrm>
        </p:grpSpPr>
        <p:sp>
          <p:nvSpPr>
            <p:cNvPr id="2004"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05"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009" name="Group"/>
          <p:cNvGrpSpPr/>
          <p:nvPr/>
        </p:nvGrpSpPr>
        <p:grpSpPr>
          <a:xfrm>
            <a:off x="12496800" y="2468607"/>
            <a:ext cx="595071" cy="621324"/>
            <a:chOff x="0" y="0"/>
            <a:chExt cx="595069" cy="621322"/>
          </a:xfrm>
        </p:grpSpPr>
        <p:sp>
          <p:nvSpPr>
            <p:cNvPr id="2007"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08"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012" name="Group"/>
          <p:cNvGrpSpPr/>
          <p:nvPr/>
        </p:nvGrpSpPr>
        <p:grpSpPr>
          <a:xfrm>
            <a:off x="13091870" y="2468607"/>
            <a:ext cx="595071" cy="621324"/>
            <a:chOff x="0" y="0"/>
            <a:chExt cx="595069" cy="621322"/>
          </a:xfrm>
        </p:grpSpPr>
        <p:sp>
          <p:nvSpPr>
            <p:cNvPr id="2010"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11"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015" name="Group"/>
          <p:cNvGrpSpPr/>
          <p:nvPr/>
        </p:nvGrpSpPr>
        <p:grpSpPr>
          <a:xfrm>
            <a:off x="13686941" y="2468607"/>
            <a:ext cx="595071" cy="621324"/>
            <a:chOff x="0" y="0"/>
            <a:chExt cx="595069" cy="621322"/>
          </a:xfrm>
        </p:grpSpPr>
        <p:sp>
          <p:nvSpPr>
            <p:cNvPr id="2013"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14"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018" name="Group"/>
          <p:cNvGrpSpPr/>
          <p:nvPr/>
        </p:nvGrpSpPr>
        <p:grpSpPr>
          <a:xfrm>
            <a:off x="14282010" y="2468607"/>
            <a:ext cx="595071" cy="621324"/>
            <a:chOff x="0" y="0"/>
            <a:chExt cx="595069" cy="621322"/>
          </a:xfrm>
        </p:grpSpPr>
        <p:sp>
          <p:nvSpPr>
            <p:cNvPr id="2016"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17"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021" name="Group"/>
          <p:cNvGrpSpPr/>
          <p:nvPr/>
        </p:nvGrpSpPr>
        <p:grpSpPr>
          <a:xfrm>
            <a:off x="14877081" y="2468607"/>
            <a:ext cx="595071" cy="621324"/>
            <a:chOff x="0" y="0"/>
            <a:chExt cx="595069" cy="621322"/>
          </a:xfrm>
        </p:grpSpPr>
        <p:sp>
          <p:nvSpPr>
            <p:cNvPr id="2019"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20"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024" name="Group"/>
          <p:cNvGrpSpPr/>
          <p:nvPr/>
        </p:nvGrpSpPr>
        <p:grpSpPr>
          <a:xfrm>
            <a:off x="13686941" y="3089930"/>
            <a:ext cx="595071" cy="621323"/>
            <a:chOff x="0" y="0"/>
            <a:chExt cx="595069" cy="621322"/>
          </a:xfrm>
        </p:grpSpPr>
        <p:sp>
          <p:nvSpPr>
            <p:cNvPr id="2022"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23"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027" name="Group"/>
          <p:cNvGrpSpPr/>
          <p:nvPr/>
        </p:nvGrpSpPr>
        <p:grpSpPr>
          <a:xfrm>
            <a:off x="14877081" y="3089930"/>
            <a:ext cx="595071" cy="621323"/>
            <a:chOff x="0" y="0"/>
            <a:chExt cx="595069" cy="621322"/>
          </a:xfrm>
        </p:grpSpPr>
        <p:sp>
          <p:nvSpPr>
            <p:cNvPr id="2025"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26"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030" name="Group"/>
          <p:cNvGrpSpPr/>
          <p:nvPr/>
        </p:nvGrpSpPr>
        <p:grpSpPr>
          <a:xfrm>
            <a:off x="14877081" y="4948916"/>
            <a:ext cx="595071" cy="621324"/>
            <a:chOff x="0" y="0"/>
            <a:chExt cx="595069" cy="621322"/>
          </a:xfrm>
        </p:grpSpPr>
        <p:sp>
          <p:nvSpPr>
            <p:cNvPr id="2028"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29"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033" name="Group"/>
          <p:cNvGrpSpPr/>
          <p:nvPr/>
        </p:nvGrpSpPr>
        <p:grpSpPr>
          <a:xfrm>
            <a:off x="14877081" y="4330084"/>
            <a:ext cx="595071" cy="621324"/>
            <a:chOff x="0" y="0"/>
            <a:chExt cx="595069" cy="621322"/>
          </a:xfrm>
        </p:grpSpPr>
        <p:sp>
          <p:nvSpPr>
            <p:cNvPr id="2031"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2"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036" name="Group"/>
          <p:cNvGrpSpPr/>
          <p:nvPr/>
        </p:nvGrpSpPr>
        <p:grpSpPr>
          <a:xfrm>
            <a:off x="14877081" y="3711252"/>
            <a:ext cx="595071" cy="621324"/>
            <a:chOff x="0" y="0"/>
            <a:chExt cx="595069" cy="621322"/>
          </a:xfrm>
        </p:grpSpPr>
        <p:sp>
          <p:nvSpPr>
            <p:cNvPr id="2034"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5"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039" name="Group"/>
          <p:cNvGrpSpPr/>
          <p:nvPr/>
        </p:nvGrpSpPr>
        <p:grpSpPr>
          <a:xfrm>
            <a:off x="14282010" y="3089930"/>
            <a:ext cx="595071" cy="621323"/>
            <a:chOff x="0" y="0"/>
            <a:chExt cx="595069" cy="621322"/>
          </a:xfrm>
        </p:grpSpPr>
        <p:sp>
          <p:nvSpPr>
            <p:cNvPr id="2037"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8"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042" name="Group"/>
          <p:cNvGrpSpPr/>
          <p:nvPr/>
        </p:nvGrpSpPr>
        <p:grpSpPr>
          <a:xfrm>
            <a:off x="14282010" y="3711252"/>
            <a:ext cx="595071" cy="621324"/>
            <a:chOff x="0" y="0"/>
            <a:chExt cx="595069" cy="621322"/>
          </a:xfrm>
        </p:grpSpPr>
        <p:sp>
          <p:nvSpPr>
            <p:cNvPr id="2040"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41"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045" name="Group"/>
          <p:cNvGrpSpPr/>
          <p:nvPr/>
        </p:nvGrpSpPr>
        <p:grpSpPr>
          <a:xfrm>
            <a:off x="14282010" y="4330084"/>
            <a:ext cx="595071" cy="621324"/>
            <a:chOff x="0" y="0"/>
            <a:chExt cx="595069" cy="621322"/>
          </a:xfrm>
        </p:grpSpPr>
        <p:sp>
          <p:nvSpPr>
            <p:cNvPr id="2043"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44"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046"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047"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048"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051" name="Group"/>
          <p:cNvGrpSpPr/>
          <p:nvPr/>
        </p:nvGrpSpPr>
        <p:grpSpPr>
          <a:xfrm>
            <a:off x="13686941" y="3711252"/>
            <a:ext cx="595071" cy="621324"/>
            <a:chOff x="0" y="0"/>
            <a:chExt cx="595069" cy="621322"/>
          </a:xfrm>
        </p:grpSpPr>
        <p:sp>
          <p:nvSpPr>
            <p:cNvPr id="2049"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50"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052" name="image20.png" descr="image20.png"/>
          <p:cNvPicPr>
            <a:picLocks noChangeAspect="1"/>
          </p:cNvPicPr>
          <p:nvPr/>
        </p:nvPicPr>
        <p:blipFill>
          <a:blip r:embed="rId3">
            <a:extLst/>
          </a:blip>
          <a:srcRect t="20875"/>
          <a:stretch>
            <a:fillRect/>
          </a:stretch>
        </p:blipFill>
        <p:spPr>
          <a:xfrm rot="19800000" flipH="1">
            <a:off x="-1758603" y="-861408"/>
            <a:ext cx="8293498" cy="6688888"/>
          </a:xfrm>
          <a:custGeom>
            <a:avLst/>
            <a:gdLst/>
            <a:ahLst/>
            <a:cxnLst>
              <a:cxn ang="0">
                <a:pos x="wd2" y="hd2"/>
              </a:cxn>
              <a:cxn ang="5400000">
                <a:pos x="wd2" y="hd2"/>
              </a:cxn>
              <a:cxn ang="10800000">
                <a:pos x="wd2" y="hd2"/>
              </a:cxn>
              <a:cxn ang="16200000">
                <a:pos x="wd2" y="hd2"/>
              </a:cxn>
            </a:cxnLst>
            <a:rect l="0" t="0" r="r" b="b"/>
            <a:pathLst>
              <a:path w="21600" h="21600" extrusionOk="0">
                <a:moveTo>
                  <a:pt x="12953" y="0"/>
                </a:moveTo>
                <a:lnTo>
                  <a:pt x="0" y="9272"/>
                </a:lnTo>
                <a:lnTo>
                  <a:pt x="0" y="12023"/>
                </a:lnTo>
                <a:lnTo>
                  <a:pt x="4460" y="21600"/>
                </a:lnTo>
                <a:lnTo>
                  <a:pt x="18163" y="21600"/>
                </a:lnTo>
                <a:lnTo>
                  <a:pt x="21600" y="19139"/>
                </a:lnTo>
                <a:lnTo>
                  <a:pt x="21600" y="18570"/>
                </a:lnTo>
                <a:lnTo>
                  <a:pt x="12953" y="0"/>
                </a:lnTo>
                <a:close/>
              </a:path>
            </a:pathLst>
          </a:custGeom>
          <a:ln w="12700">
            <a:miter lim="400000"/>
          </a:ln>
        </p:spPr>
      </p:pic>
      <p:sp>
        <p:nvSpPr>
          <p:cNvPr id="2053" name="Image"/>
          <p:cNvSpPr>
            <a:spLocks noGrp="1"/>
          </p:cNvSpPr>
          <p:nvPr>
            <p:ph type="pic" idx="13"/>
          </p:nvPr>
        </p:nvSpPr>
        <p:spPr>
          <a:xfrm>
            <a:off x="0" y="-2"/>
            <a:ext cx="12192000" cy="6857999"/>
          </a:xfrm>
          <a:prstGeom prst="rect">
            <a:avLst/>
          </a:prstGeom>
        </p:spPr>
        <p:txBody>
          <a:bodyPr lIns="91439" tIns="45719" rIns="91439" bIns="45719">
            <a:noAutofit/>
          </a:bodyPr>
          <a:lstStyle/>
          <a:p>
            <a:endParaRPr/>
          </a:p>
        </p:txBody>
      </p:sp>
      <p:sp>
        <p:nvSpPr>
          <p:cNvPr id="2054" name="Title Text"/>
          <p:cNvSpPr txBox="1">
            <a:spLocks noGrp="1"/>
          </p:cNvSpPr>
          <p:nvPr>
            <p:ph type="title"/>
          </p:nvPr>
        </p:nvSpPr>
        <p:spPr>
          <a:xfrm>
            <a:off x="407987" y="649981"/>
            <a:ext cx="4319861" cy="1194843"/>
          </a:xfrm>
          <a:prstGeom prst="rect">
            <a:avLst/>
          </a:prstGeom>
        </p:spPr>
        <p:txBody>
          <a:bodyPr anchor="b"/>
          <a:lstStyle>
            <a:lvl1pPr>
              <a:defRPr>
                <a:solidFill>
                  <a:schemeClr val="accent2"/>
                </a:solidFill>
              </a:defRPr>
            </a:lvl1pPr>
          </a:lstStyle>
          <a:p>
            <a:r>
              <a:t>Title Text</a:t>
            </a:r>
          </a:p>
        </p:txBody>
      </p:sp>
      <p:sp>
        <p:nvSpPr>
          <p:cNvPr id="2055" name="Body Level One…"/>
          <p:cNvSpPr txBox="1">
            <a:spLocks noGrp="1"/>
          </p:cNvSpPr>
          <p:nvPr>
            <p:ph type="body" sz="quarter" idx="1"/>
          </p:nvPr>
        </p:nvSpPr>
        <p:spPr>
          <a:xfrm>
            <a:off x="407987" y="1988840"/>
            <a:ext cx="3599781" cy="1152127"/>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056"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057"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058"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2059"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Image and Text 3">
    <p:spTree>
      <p:nvGrpSpPr>
        <p:cNvPr id="1" name=""/>
        <p:cNvGrpSpPr/>
        <p:nvPr/>
      </p:nvGrpSpPr>
      <p:grpSpPr>
        <a:xfrm>
          <a:off x="0" y="0"/>
          <a:ext cx="0" cy="0"/>
          <a:chOff x="0" y="0"/>
          <a:chExt cx="0" cy="0"/>
        </a:xfrm>
      </p:grpSpPr>
      <p:sp>
        <p:nvSpPr>
          <p:cNvPr id="206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067"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070" name="Group"/>
          <p:cNvGrpSpPr/>
          <p:nvPr/>
        </p:nvGrpSpPr>
        <p:grpSpPr>
          <a:xfrm>
            <a:off x="12496800" y="1590548"/>
            <a:ext cx="595071" cy="621323"/>
            <a:chOff x="0" y="0"/>
            <a:chExt cx="595069" cy="621322"/>
          </a:xfrm>
        </p:grpSpPr>
        <p:sp>
          <p:nvSpPr>
            <p:cNvPr id="206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6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073" name="Group"/>
          <p:cNvGrpSpPr/>
          <p:nvPr/>
        </p:nvGrpSpPr>
        <p:grpSpPr>
          <a:xfrm>
            <a:off x="13091870" y="1590548"/>
            <a:ext cx="595071" cy="621323"/>
            <a:chOff x="0" y="0"/>
            <a:chExt cx="595069" cy="621322"/>
          </a:xfrm>
        </p:grpSpPr>
        <p:sp>
          <p:nvSpPr>
            <p:cNvPr id="207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7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076" name="Group"/>
          <p:cNvGrpSpPr/>
          <p:nvPr/>
        </p:nvGrpSpPr>
        <p:grpSpPr>
          <a:xfrm>
            <a:off x="13686941" y="1590548"/>
            <a:ext cx="595071" cy="621323"/>
            <a:chOff x="0" y="0"/>
            <a:chExt cx="595069" cy="621322"/>
          </a:xfrm>
        </p:grpSpPr>
        <p:sp>
          <p:nvSpPr>
            <p:cNvPr id="207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7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079" name="Group"/>
          <p:cNvGrpSpPr/>
          <p:nvPr/>
        </p:nvGrpSpPr>
        <p:grpSpPr>
          <a:xfrm>
            <a:off x="14282010" y="1590548"/>
            <a:ext cx="595071" cy="621323"/>
            <a:chOff x="0" y="0"/>
            <a:chExt cx="595069" cy="621322"/>
          </a:xfrm>
        </p:grpSpPr>
        <p:sp>
          <p:nvSpPr>
            <p:cNvPr id="207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7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082" name="Group"/>
          <p:cNvGrpSpPr/>
          <p:nvPr/>
        </p:nvGrpSpPr>
        <p:grpSpPr>
          <a:xfrm>
            <a:off x="14877081" y="1590548"/>
            <a:ext cx="595071" cy="621323"/>
            <a:chOff x="0" y="0"/>
            <a:chExt cx="595069" cy="621322"/>
          </a:xfrm>
        </p:grpSpPr>
        <p:sp>
          <p:nvSpPr>
            <p:cNvPr id="208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8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085" name="Group"/>
          <p:cNvGrpSpPr/>
          <p:nvPr/>
        </p:nvGrpSpPr>
        <p:grpSpPr>
          <a:xfrm>
            <a:off x="12496800" y="2468607"/>
            <a:ext cx="595071" cy="621324"/>
            <a:chOff x="0" y="0"/>
            <a:chExt cx="595069" cy="621322"/>
          </a:xfrm>
        </p:grpSpPr>
        <p:sp>
          <p:nvSpPr>
            <p:cNvPr id="208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8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088" name="Group"/>
          <p:cNvGrpSpPr/>
          <p:nvPr/>
        </p:nvGrpSpPr>
        <p:grpSpPr>
          <a:xfrm>
            <a:off x="13091870" y="2468607"/>
            <a:ext cx="595071" cy="621324"/>
            <a:chOff x="0" y="0"/>
            <a:chExt cx="595069" cy="621322"/>
          </a:xfrm>
        </p:grpSpPr>
        <p:sp>
          <p:nvSpPr>
            <p:cNvPr id="208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8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091" name="Group"/>
          <p:cNvGrpSpPr/>
          <p:nvPr/>
        </p:nvGrpSpPr>
        <p:grpSpPr>
          <a:xfrm>
            <a:off x="13686941" y="2468607"/>
            <a:ext cx="595071" cy="621324"/>
            <a:chOff x="0" y="0"/>
            <a:chExt cx="595069" cy="621322"/>
          </a:xfrm>
        </p:grpSpPr>
        <p:sp>
          <p:nvSpPr>
            <p:cNvPr id="208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9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094" name="Group"/>
          <p:cNvGrpSpPr/>
          <p:nvPr/>
        </p:nvGrpSpPr>
        <p:grpSpPr>
          <a:xfrm>
            <a:off x="14282010" y="2468607"/>
            <a:ext cx="595071" cy="621324"/>
            <a:chOff x="0" y="0"/>
            <a:chExt cx="595069" cy="621322"/>
          </a:xfrm>
        </p:grpSpPr>
        <p:sp>
          <p:nvSpPr>
            <p:cNvPr id="209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9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097" name="Group"/>
          <p:cNvGrpSpPr/>
          <p:nvPr/>
        </p:nvGrpSpPr>
        <p:grpSpPr>
          <a:xfrm>
            <a:off x="14877081" y="2468607"/>
            <a:ext cx="595071" cy="621324"/>
            <a:chOff x="0" y="0"/>
            <a:chExt cx="595069" cy="621322"/>
          </a:xfrm>
        </p:grpSpPr>
        <p:sp>
          <p:nvSpPr>
            <p:cNvPr id="209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9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100" name="Group"/>
          <p:cNvGrpSpPr/>
          <p:nvPr/>
        </p:nvGrpSpPr>
        <p:grpSpPr>
          <a:xfrm>
            <a:off x="13686941" y="3089930"/>
            <a:ext cx="595071" cy="621323"/>
            <a:chOff x="0" y="0"/>
            <a:chExt cx="595069" cy="621322"/>
          </a:xfrm>
        </p:grpSpPr>
        <p:sp>
          <p:nvSpPr>
            <p:cNvPr id="209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9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103" name="Group"/>
          <p:cNvGrpSpPr/>
          <p:nvPr/>
        </p:nvGrpSpPr>
        <p:grpSpPr>
          <a:xfrm>
            <a:off x="14877081" y="3089930"/>
            <a:ext cx="595071" cy="621323"/>
            <a:chOff x="0" y="0"/>
            <a:chExt cx="595069" cy="621322"/>
          </a:xfrm>
        </p:grpSpPr>
        <p:sp>
          <p:nvSpPr>
            <p:cNvPr id="210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0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106" name="Group"/>
          <p:cNvGrpSpPr/>
          <p:nvPr/>
        </p:nvGrpSpPr>
        <p:grpSpPr>
          <a:xfrm>
            <a:off x="14877081" y="4948916"/>
            <a:ext cx="595071" cy="621324"/>
            <a:chOff x="0" y="0"/>
            <a:chExt cx="595069" cy="621322"/>
          </a:xfrm>
        </p:grpSpPr>
        <p:sp>
          <p:nvSpPr>
            <p:cNvPr id="210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0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109" name="Group"/>
          <p:cNvGrpSpPr/>
          <p:nvPr/>
        </p:nvGrpSpPr>
        <p:grpSpPr>
          <a:xfrm>
            <a:off x="14877081" y="4330084"/>
            <a:ext cx="595071" cy="621324"/>
            <a:chOff x="0" y="0"/>
            <a:chExt cx="595069" cy="621322"/>
          </a:xfrm>
        </p:grpSpPr>
        <p:sp>
          <p:nvSpPr>
            <p:cNvPr id="210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0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112" name="Group"/>
          <p:cNvGrpSpPr/>
          <p:nvPr/>
        </p:nvGrpSpPr>
        <p:grpSpPr>
          <a:xfrm>
            <a:off x="14877081" y="3711252"/>
            <a:ext cx="595071" cy="621324"/>
            <a:chOff x="0" y="0"/>
            <a:chExt cx="595069" cy="621322"/>
          </a:xfrm>
        </p:grpSpPr>
        <p:sp>
          <p:nvSpPr>
            <p:cNvPr id="211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1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115" name="Group"/>
          <p:cNvGrpSpPr/>
          <p:nvPr/>
        </p:nvGrpSpPr>
        <p:grpSpPr>
          <a:xfrm>
            <a:off x="14282010" y="3089930"/>
            <a:ext cx="595071" cy="621323"/>
            <a:chOff x="0" y="0"/>
            <a:chExt cx="595069" cy="621322"/>
          </a:xfrm>
        </p:grpSpPr>
        <p:sp>
          <p:nvSpPr>
            <p:cNvPr id="211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1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118" name="Group"/>
          <p:cNvGrpSpPr/>
          <p:nvPr/>
        </p:nvGrpSpPr>
        <p:grpSpPr>
          <a:xfrm>
            <a:off x="14282010" y="3711252"/>
            <a:ext cx="595071" cy="621324"/>
            <a:chOff x="0" y="0"/>
            <a:chExt cx="595069" cy="621322"/>
          </a:xfrm>
        </p:grpSpPr>
        <p:sp>
          <p:nvSpPr>
            <p:cNvPr id="211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1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121" name="Group"/>
          <p:cNvGrpSpPr/>
          <p:nvPr/>
        </p:nvGrpSpPr>
        <p:grpSpPr>
          <a:xfrm>
            <a:off x="14282010" y="4330084"/>
            <a:ext cx="595071" cy="621324"/>
            <a:chOff x="0" y="0"/>
            <a:chExt cx="595069" cy="621322"/>
          </a:xfrm>
        </p:grpSpPr>
        <p:sp>
          <p:nvSpPr>
            <p:cNvPr id="211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12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12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12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127" name="Group"/>
          <p:cNvGrpSpPr/>
          <p:nvPr/>
        </p:nvGrpSpPr>
        <p:grpSpPr>
          <a:xfrm>
            <a:off x="13686941" y="3711252"/>
            <a:ext cx="595071" cy="621324"/>
            <a:chOff x="0" y="0"/>
            <a:chExt cx="595069" cy="621322"/>
          </a:xfrm>
        </p:grpSpPr>
        <p:sp>
          <p:nvSpPr>
            <p:cNvPr id="212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128" name="image6.png" descr="image6.png"/>
          <p:cNvPicPr>
            <a:picLocks noChangeAspect="1"/>
          </p:cNvPicPr>
          <p:nvPr/>
        </p:nvPicPr>
        <p:blipFill>
          <a:blip r:embed="rId3">
            <a:extLst/>
          </a:blip>
          <a:srcRect l="7450" t="17874" b="13048"/>
          <a:stretch>
            <a:fillRect/>
          </a:stretch>
        </p:blipFill>
        <p:spPr>
          <a:xfrm>
            <a:off x="-1" y="0"/>
            <a:ext cx="9464872" cy="6858001"/>
          </a:xfrm>
          <a:prstGeom prst="rect">
            <a:avLst/>
          </a:prstGeom>
          <a:ln w="12700">
            <a:miter lim="400000"/>
          </a:ln>
        </p:spPr>
      </p:pic>
      <p:sp>
        <p:nvSpPr>
          <p:cNvPr id="2129" name="Image"/>
          <p:cNvSpPr>
            <a:spLocks noGrp="1"/>
          </p:cNvSpPr>
          <p:nvPr>
            <p:ph type="pic" idx="13"/>
          </p:nvPr>
        </p:nvSpPr>
        <p:spPr>
          <a:xfrm>
            <a:off x="0" y="-2"/>
            <a:ext cx="12192000" cy="6857999"/>
          </a:xfrm>
          <a:prstGeom prst="rect">
            <a:avLst/>
          </a:prstGeom>
        </p:spPr>
        <p:txBody>
          <a:bodyPr lIns="91439" tIns="45719" rIns="91439" bIns="45719">
            <a:noAutofit/>
          </a:bodyPr>
          <a:lstStyle/>
          <a:p>
            <a:endParaRPr/>
          </a:p>
        </p:txBody>
      </p:sp>
      <p:sp>
        <p:nvSpPr>
          <p:cNvPr id="2130" name="Title Text"/>
          <p:cNvSpPr txBox="1">
            <a:spLocks noGrp="1"/>
          </p:cNvSpPr>
          <p:nvPr>
            <p:ph type="title"/>
          </p:nvPr>
        </p:nvSpPr>
        <p:spPr>
          <a:xfrm>
            <a:off x="407987" y="649981"/>
            <a:ext cx="4319861" cy="1194843"/>
          </a:xfrm>
          <a:prstGeom prst="rect">
            <a:avLst/>
          </a:prstGeom>
        </p:spPr>
        <p:txBody>
          <a:bodyPr anchor="b"/>
          <a:lstStyle>
            <a:lvl1pPr>
              <a:defRPr>
                <a:solidFill>
                  <a:schemeClr val="accent2"/>
                </a:solidFill>
              </a:defRPr>
            </a:lvl1pPr>
          </a:lstStyle>
          <a:p>
            <a:r>
              <a:t>Title Text</a:t>
            </a:r>
          </a:p>
        </p:txBody>
      </p:sp>
      <p:sp>
        <p:nvSpPr>
          <p:cNvPr id="2131" name="Body Level One…"/>
          <p:cNvSpPr txBox="1">
            <a:spLocks noGrp="1"/>
          </p:cNvSpPr>
          <p:nvPr>
            <p:ph type="body" sz="quarter" idx="1"/>
          </p:nvPr>
        </p:nvSpPr>
        <p:spPr>
          <a:xfrm>
            <a:off x="407987" y="1988840"/>
            <a:ext cx="3709151" cy="1152127"/>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132"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133"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134"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FFFFFF"/>
                </a:solidFill>
              </a:defRPr>
            </a:lvl1pPr>
          </a:lstStyle>
          <a:p>
            <a:r>
              <a:t>Presentation Title | Author | Date</a:t>
            </a:r>
          </a:p>
        </p:txBody>
      </p:sp>
      <p:sp>
        <p:nvSpPr>
          <p:cNvPr id="2135"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Technology Image">
    <p:spTree>
      <p:nvGrpSpPr>
        <p:cNvPr id="1" name=""/>
        <p:cNvGrpSpPr/>
        <p:nvPr/>
      </p:nvGrpSpPr>
      <p:grpSpPr>
        <a:xfrm>
          <a:off x="0" y="0"/>
          <a:ext cx="0" cy="0"/>
          <a:chOff x="0" y="0"/>
          <a:chExt cx="0" cy="0"/>
        </a:xfrm>
      </p:grpSpPr>
      <p:sp>
        <p:nvSpPr>
          <p:cNvPr id="214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143"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146" name="Group"/>
          <p:cNvGrpSpPr/>
          <p:nvPr/>
        </p:nvGrpSpPr>
        <p:grpSpPr>
          <a:xfrm>
            <a:off x="12496800" y="1590548"/>
            <a:ext cx="595071" cy="621323"/>
            <a:chOff x="0" y="0"/>
            <a:chExt cx="595069" cy="621322"/>
          </a:xfrm>
        </p:grpSpPr>
        <p:sp>
          <p:nvSpPr>
            <p:cNvPr id="214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4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149" name="Group"/>
          <p:cNvGrpSpPr/>
          <p:nvPr/>
        </p:nvGrpSpPr>
        <p:grpSpPr>
          <a:xfrm>
            <a:off x="13091870" y="1590548"/>
            <a:ext cx="595071" cy="621323"/>
            <a:chOff x="0" y="0"/>
            <a:chExt cx="595069" cy="621322"/>
          </a:xfrm>
        </p:grpSpPr>
        <p:sp>
          <p:nvSpPr>
            <p:cNvPr id="214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4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152" name="Group"/>
          <p:cNvGrpSpPr/>
          <p:nvPr/>
        </p:nvGrpSpPr>
        <p:grpSpPr>
          <a:xfrm>
            <a:off x="13686941" y="1590548"/>
            <a:ext cx="595071" cy="621323"/>
            <a:chOff x="0" y="0"/>
            <a:chExt cx="595069" cy="621322"/>
          </a:xfrm>
        </p:grpSpPr>
        <p:sp>
          <p:nvSpPr>
            <p:cNvPr id="215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5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155" name="Group"/>
          <p:cNvGrpSpPr/>
          <p:nvPr/>
        </p:nvGrpSpPr>
        <p:grpSpPr>
          <a:xfrm>
            <a:off x="14282010" y="1590548"/>
            <a:ext cx="595071" cy="621323"/>
            <a:chOff x="0" y="0"/>
            <a:chExt cx="595069" cy="621322"/>
          </a:xfrm>
        </p:grpSpPr>
        <p:sp>
          <p:nvSpPr>
            <p:cNvPr id="215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5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158" name="Group"/>
          <p:cNvGrpSpPr/>
          <p:nvPr/>
        </p:nvGrpSpPr>
        <p:grpSpPr>
          <a:xfrm>
            <a:off x="14877081" y="1590548"/>
            <a:ext cx="595071" cy="621323"/>
            <a:chOff x="0" y="0"/>
            <a:chExt cx="595069" cy="621322"/>
          </a:xfrm>
        </p:grpSpPr>
        <p:sp>
          <p:nvSpPr>
            <p:cNvPr id="215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5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161" name="Group"/>
          <p:cNvGrpSpPr/>
          <p:nvPr/>
        </p:nvGrpSpPr>
        <p:grpSpPr>
          <a:xfrm>
            <a:off x="12496800" y="2468607"/>
            <a:ext cx="595071" cy="621324"/>
            <a:chOff x="0" y="0"/>
            <a:chExt cx="595069" cy="621322"/>
          </a:xfrm>
        </p:grpSpPr>
        <p:sp>
          <p:nvSpPr>
            <p:cNvPr id="215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6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164" name="Group"/>
          <p:cNvGrpSpPr/>
          <p:nvPr/>
        </p:nvGrpSpPr>
        <p:grpSpPr>
          <a:xfrm>
            <a:off x="13091870" y="2468607"/>
            <a:ext cx="595071" cy="621324"/>
            <a:chOff x="0" y="0"/>
            <a:chExt cx="595069" cy="621322"/>
          </a:xfrm>
        </p:grpSpPr>
        <p:sp>
          <p:nvSpPr>
            <p:cNvPr id="216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6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167" name="Group"/>
          <p:cNvGrpSpPr/>
          <p:nvPr/>
        </p:nvGrpSpPr>
        <p:grpSpPr>
          <a:xfrm>
            <a:off x="13686941" y="2468607"/>
            <a:ext cx="595071" cy="621324"/>
            <a:chOff x="0" y="0"/>
            <a:chExt cx="595069" cy="621322"/>
          </a:xfrm>
        </p:grpSpPr>
        <p:sp>
          <p:nvSpPr>
            <p:cNvPr id="216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6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170" name="Group"/>
          <p:cNvGrpSpPr/>
          <p:nvPr/>
        </p:nvGrpSpPr>
        <p:grpSpPr>
          <a:xfrm>
            <a:off x="14282010" y="2468607"/>
            <a:ext cx="595071" cy="621324"/>
            <a:chOff x="0" y="0"/>
            <a:chExt cx="595069" cy="621322"/>
          </a:xfrm>
        </p:grpSpPr>
        <p:sp>
          <p:nvSpPr>
            <p:cNvPr id="216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6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173" name="Group"/>
          <p:cNvGrpSpPr/>
          <p:nvPr/>
        </p:nvGrpSpPr>
        <p:grpSpPr>
          <a:xfrm>
            <a:off x="14877081" y="2468607"/>
            <a:ext cx="595071" cy="621324"/>
            <a:chOff x="0" y="0"/>
            <a:chExt cx="595069" cy="621322"/>
          </a:xfrm>
        </p:grpSpPr>
        <p:sp>
          <p:nvSpPr>
            <p:cNvPr id="217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7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176" name="Group"/>
          <p:cNvGrpSpPr/>
          <p:nvPr/>
        </p:nvGrpSpPr>
        <p:grpSpPr>
          <a:xfrm>
            <a:off x="13686941" y="3089930"/>
            <a:ext cx="595071" cy="621323"/>
            <a:chOff x="0" y="0"/>
            <a:chExt cx="595069" cy="621322"/>
          </a:xfrm>
        </p:grpSpPr>
        <p:sp>
          <p:nvSpPr>
            <p:cNvPr id="217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7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179" name="Group"/>
          <p:cNvGrpSpPr/>
          <p:nvPr/>
        </p:nvGrpSpPr>
        <p:grpSpPr>
          <a:xfrm>
            <a:off x="14877081" y="3089930"/>
            <a:ext cx="595071" cy="621323"/>
            <a:chOff x="0" y="0"/>
            <a:chExt cx="595069" cy="621322"/>
          </a:xfrm>
        </p:grpSpPr>
        <p:sp>
          <p:nvSpPr>
            <p:cNvPr id="217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7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182" name="Group"/>
          <p:cNvGrpSpPr/>
          <p:nvPr/>
        </p:nvGrpSpPr>
        <p:grpSpPr>
          <a:xfrm>
            <a:off x="14877081" y="4948916"/>
            <a:ext cx="595071" cy="621324"/>
            <a:chOff x="0" y="0"/>
            <a:chExt cx="595069" cy="621322"/>
          </a:xfrm>
        </p:grpSpPr>
        <p:sp>
          <p:nvSpPr>
            <p:cNvPr id="218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8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185" name="Group"/>
          <p:cNvGrpSpPr/>
          <p:nvPr/>
        </p:nvGrpSpPr>
        <p:grpSpPr>
          <a:xfrm>
            <a:off x="14877081" y="4330084"/>
            <a:ext cx="595071" cy="621324"/>
            <a:chOff x="0" y="0"/>
            <a:chExt cx="595069" cy="621322"/>
          </a:xfrm>
        </p:grpSpPr>
        <p:sp>
          <p:nvSpPr>
            <p:cNvPr id="218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8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188" name="Group"/>
          <p:cNvGrpSpPr/>
          <p:nvPr/>
        </p:nvGrpSpPr>
        <p:grpSpPr>
          <a:xfrm>
            <a:off x="14877081" y="3711252"/>
            <a:ext cx="595071" cy="621324"/>
            <a:chOff x="0" y="0"/>
            <a:chExt cx="595069" cy="621322"/>
          </a:xfrm>
        </p:grpSpPr>
        <p:sp>
          <p:nvSpPr>
            <p:cNvPr id="218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8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191" name="Group"/>
          <p:cNvGrpSpPr/>
          <p:nvPr/>
        </p:nvGrpSpPr>
        <p:grpSpPr>
          <a:xfrm>
            <a:off x="14282010" y="3089930"/>
            <a:ext cx="595071" cy="621323"/>
            <a:chOff x="0" y="0"/>
            <a:chExt cx="595069" cy="621322"/>
          </a:xfrm>
        </p:grpSpPr>
        <p:sp>
          <p:nvSpPr>
            <p:cNvPr id="218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9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194" name="Group"/>
          <p:cNvGrpSpPr/>
          <p:nvPr/>
        </p:nvGrpSpPr>
        <p:grpSpPr>
          <a:xfrm>
            <a:off x="14282010" y="3711252"/>
            <a:ext cx="595071" cy="621324"/>
            <a:chOff x="0" y="0"/>
            <a:chExt cx="595069" cy="621322"/>
          </a:xfrm>
        </p:grpSpPr>
        <p:sp>
          <p:nvSpPr>
            <p:cNvPr id="219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9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197" name="Group"/>
          <p:cNvGrpSpPr/>
          <p:nvPr/>
        </p:nvGrpSpPr>
        <p:grpSpPr>
          <a:xfrm>
            <a:off x="14282010" y="4330084"/>
            <a:ext cx="595071" cy="621324"/>
            <a:chOff x="0" y="0"/>
            <a:chExt cx="595069" cy="621322"/>
          </a:xfrm>
        </p:grpSpPr>
        <p:sp>
          <p:nvSpPr>
            <p:cNvPr id="219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9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19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19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20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203" name="Group"/>
          <p:cNvGrpSpPr/>
          <p:nvPr/>
        </p:nvGrpSpPr>
        <p:grpSpPr>
          <a:xfrm>
            <a:off x="13686941" y="3711252"/>
            <a:ext cx="595071" cy="621324"/>
            <a:chOff x="0" y="0"/>
            <a:chExt cx="595069" cy="621322"/>
          </a:xfrm>
        </p:grpSpPr>
        <p:sp>
          <p:nvSpPr>
            <p:cNvPr id="220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0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204" name="image33.png" descr="image33.png"/>
          <p:cNvPicPr>
            <a:picLocks noChangeAspect="1"/>
          </p:cNvPicPr>
          <p:nvPr/>
        </p:nvPicPr>
        <p:blipFill>
          <a:blip r:embed="rId3">
            <a:extLst/>
          </a:blip>
          <a:srcRect l="10880" b="30671"/>
          <a:stretch>
            <a:fillRect/>
          </a:stretch>
        </p:blipFill>
        <p:spPr>
          <a:xfrm flipH="1">
            <a:off x="3886200" y="812800"/>
            <a:ext cx="8305800" cy="6045200"/>
          </a:xfrm>
          <a:prstGeom prst="rect">
            <a:avLst/>
          </a:prstGeom>
          <a:ln w="12700">
            <a:miter lim="400000"/>
          </a:ln>
        </p:spPr>
      </p:pic>
      <p:sp>
        <p:nvSpPr>
          <p:cNvPr id="2205" name="Image"/>
          <p:cNvSpPr>
            <a:spLocks noGrp="1"/>
          </p:cNvSpPr>
          <p:nvPr>
            <p:ph type="pic" idx="13"/>
          </p:nvPr>
        </p:nvSpPr>
        <p:spPr>
          <a:xfrm>
            <a:off x="0" y="-2"/>
            <a:ext cx="7358744" cy="6857999"/>
          </a:xfrm>
          <a:prstGeom prst="rect">
            <a:avLst/>
          </a:prstGeom>
        </p:spPr>
        <p:txBody>
          <a:bodyPr lIns="91439" tIns="45719" rIns="91439" bIns="45719">
            <a:noAutofit/>
          </a:bodyPr>
          <a:lstStyle/>
          <a:p>
            <a:endParaRPr/>
          </a:p>
        </p:txBody>
      </p:sp>
      <p:sp>
        <p:nvSpPr>
          <p:cNvPr id="2206" name="Title Text"/>
          <p:cNvSpPr txBox="1">
            <a:spLocks noGrp="1"/>
          </p:cNvSpPr>
          <p:nvPr>
            <p:ph type="title"/>
          </p:nvPr>
        </p:nvSpPr>
        <p:spPr>
          <a:xfrm>
            <a:off x="7641935" y="1917275"/>
            <a:ext cx="4142080" cy="1727750"/>
          </a:xfrm>
          <a:prstGeom prst="rect">
            <a:avLst/>
          </a:prstGeom>
        </p:spPr>
        <p:txBody>
          <a:bodyPr anchor="b"/>
          <a:lstStyle>
            <a:lvl1pPr algn="r">
              <a:defRPr>
                <a:solidFill>
                  <a:schemeClr val="accent5"/>
                </a:solidFill>
              </a:defRPr>
            </a:lvl1pPr>
          </a:lstStyle>
          <a:p>
            <a:r>
              <a:t>Title Text</a:t>
            </a:r>
          </a:p>
        </p:txBody>
      </p:sp>
      <p:sp>
        <p:nvSpPr>
          <p:cNvPr id="2207" name="Body Level One…"/>
          <p:cNvSpPr txBox="1">
            <a:spLocks noGrp="1"/>
          </p:cNvSpPr>
          <p:nvPr>
            <p:ph type="body" sz="quarter" idx="1"/>
          </p:nvPr>
        </p:nvSpPr>
        <p:spPr>
          <a:xfrm>
            <a:off x="7631886" y="3762624"/>
            <a:ext cx="4152129" cy="2186657"/>
          </a:xfrm>
          <a:prstGeom prst="rect">
            <a:avLst/>
          </a:prstGeom>
        </p:spPr>
        <p:txBody>
          <a:bodyPr/>
          <a:lstStyle>
            <a:lvl1pPr algn="r">
              <a:lnSpc>
                <a:spcPct val="100000"/>
              </a:lnSpc>
              <a:spcBef>
                <a:spcPts val="600"/>
              </a:spcBef>
              <a:defRPr>
                <a:solidFill>
                  <a:srgbClr val="FFFFFF"/>
                </a:solidFill>
              </a:defRPr>
            </a:lvl1pPr>
            <a:lvl2pPr marL="297089" indent="-293914" algn="r">
              <a:lnSpc>
                <a:spcPct val="100000"/>
              </a:lnSpc>
              <a:spcBef>
                <a:spcPts val="600"/>
              </a:spcBef>
              <a:buChar char="▪"/>
              <a:defRPr>
                <a:solidFill>
                  <a:srgbClr val="FFFFFF"/>
                </a:solidFill>
              </a:defRPr>
            </a:lvl2pPr>
            <a:lvl3pPr marL="529771" indent="-297996" algn="r">
              <a:lnSpc>
                <a:spcPct val="100000"/>
              </a:lnSpc>
              <a:spcBef>
                <a:spcPts val="600"/>
              </a:spcBef>
              <a:defRPr>
                <a:solidFill>
                  <a:srgbClr val="FFFFFF"/>
                </a:solidFill>
              </a:defRPr>
            </a:lvl3pPr>
            <a:lvl4pPr marL="745217" indent="-281667" algn="r">
              <a:lnSpc>
                <a:spcPct val="100000"/>
              </a:lnSpc>
              <a:spcBef>
                <a:spcPts val="600"/>
              </a:spcBef>
              <a:buChar char="‒"/>
              <a:defRPr>
                <a:solidFill>
                  <a:srgbClr val="FFFFFF"/>
                </a:solidFill>
              </a:defRPr>
            </a:lvl4pPr>
            <a:lvl5pPr algn="r">
              <a:lnSpc>
                <a:spcPct val="100000"/>
              </a:lnSpc>
              <a:spcBef>
                <a:spcPts val="600"/>
              </a:spcBef>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208"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209" name="© 2017 Capgemini. All rights reserved."/>
          <p:cNvSpPr txBox="1"/>
          <p:nvPr/>
        </p:nvSpPr>
        <p:spPr>
          <a:xfrm>
            <a:off x="7960190" y="6601986"/>
            <a:ext cx="2023914"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Image and highlights (two-color)">
    <p:spTree>
      <p:nvGrpSpPr>
        <p:cNvPr id="1" name=""/>
        <p:cNvGrpSpPr/>
        <p:nvPr/>
      </p:nvGrpSpPr>
      <p:grpSpPr>
        <a:xfrm>
          <a:off x="0" y="0"/>
          <a:ext cx="0" cy="0"/>
          <a:chOff x="0" y="0"/>
          <a:chExt cx="0" cy="0"/>
        </a:xfrm>
      </p:grpSpPr>
      <p:sp>
        <p:nvSpPr>
          <p:cNvPr id="221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217"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220" name="Group"/>
          <p:cNvGrpSpPr/>
          <p:nvPr/>
        </p:nvGrpSpPr>
        <p:grpSpPr>
          <a:xfrm>
            <a:off x="12496800" y="1590548"/>
            <a:ext cx="595071" cy="621323"/>
            <a:chOff x="0" y="0"/>
            <a:chExt cx="595069" cy="621322"/>
          </a:xfrm>
        </p:grpSpPr>
        <p:sp>
          <p:nvSpPr>
            <p:cNvPr id="221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1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223" name="Group"/>
          <p:cNvGrpSpPr/>
          <p:nvPr/>
        </p:nvGrpSpPr>
        <p:grpSpPr>
          <a:xfrm>
            <a:off x="13091870" y="1590548"/>
            <a:ext cx="595071" cy="621323"/>
            <a:chOff x="0" y="0"/>
            <a:chExt cx="595069" cy="621322"/>
          </a:xfrm>
        </p:grpSpPr>
        <p:sp>
          <p:nvSpPr>
            <p:cNvPr id="222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2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226" name="Group"/>
          <p:cNvGrpSpPr/>
          <p:nvPr/>
        </p:nvGrpSpPr>
        <p:grpSpPr>
          <a:xfrm>
            <a:off x="13686941" y="1590548"/>
            <a:ext cx="595071" cy="621323"/>
            <a:chOff x="0" y="0"/>
            <a:chExt cx="595069" cy="621322"/>
          </a:xfrm>
        </p:grpSpPr>
        <p:sp>
          <p:nvSpPr>
            <p:cNvPr id="222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2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229" name="Group"/>
          <p:cNvGrpSpPr/>
          <p:nvPr/>
        </p:nvGrpSpPr>
        <p:grpSpPr>
          <a:xfrm>
            <a:off x="14282010" y="1590548"/>
            <a:ext cx="595071" cy="621323"/>
            <a:chOff x="0" y="0"/>
            <a:chExt cx="595069" cy="621322"/>
          </a:xfrm>
        </p:grpSpPr>
        <p:sp>
          <p:nvSpPr>
            <p:cNvPr id="222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2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232" name="Group"/>
          <p:cNvGrpSpPr/>
          <p:nvPr/>
        </p:nvGrpSpPr>
        <p:grpSpPr>
          <a:xfrm>
            <a:off x="14877081" y="1590548"/>
            <a:ext cx="595071" cy="621323"/>
            <a:chOff x="0" y="0"/>
            <a:chExt cx="595069" cy="621322"/>
          </a:xfrm>
        </p:grpSpPr>
        <p:sp>
          <p:nvSpPr>
            <p:cNvPr id="223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3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235" name="Group"/>
          <p:cNvGrpSpPr/>
          <p:nvPr/>
        </p:nvGrpSpPr>
        <p:grpSpPr>
          <a:xfrm>
            <a:off x="12496800" y="2468607"/>
            <a:ext cx="595071" cy="621324"/>
            <a:chOff x="0" y="0"/>
            <a:chExt cx="595069" cy="621322"/>
          </a:xfrm>
        </p:grpSpPr>
        <p:sp>
          <p:nvSpPr>
            <p:cNvPr id="223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3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238" name="Group"/>
          <p:cNvGrpSpPr/>
          <p:nvPr/>
        </p:nvGrpSpPr>
        <p:grpSpPr>
          <a:xfrm>
            <a:off x="13091870" y="2468607"/>
            <a:ext cx="595071" cy="621324"/>
            <a:chOff x="0" y="0"/>
            <a:chExt cx="595069" cy="621322"/>
          </a:xfrm>
        </p:grpSpPr>
        <p:sp>
          <p:nvSpPr>
            <p:cNvPr id="223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3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241" name="Group"/>
          <p:cNvGrpSpPr/>
          <p:nvPr/>
        </p:nvGrpSpPr>
        <p:grpSpPr>
          <a:xfrm>
            <a:off x="13686941" y="2468607"/>
            <a:ext cx="595071" cy="621324"/>
            <a:chOff x="0" y="0"/>
            <a:chExt cx="595069" cy="621322"/>
          </a:xfrm>
        </p:grpSpPr>
        <p:sp>
          <p:nvSpPr>
            <p:cNvPr id="223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4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244" name="Group"/>
          <p:cNvGrpSpPr/>
          <p:nvPr/>
        </p:nvGrpSpPr>
        <p:grpSpPr>
          <a:xfrm>
            <a:off x="14282010" y="2468607"/>
            <a:ext cx="595071" cy="621324"/>
            <a:chOff x="0" y="0"/>
            <a:chExt cx="595069" cy="621322"/>
          </a:xfrm>
        </p:grpSpPr>
        <p:sp>
          <p:nvSpPr>
            <p:cNvPr id="224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4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247" name="Group"/>
          <p:cNvGrpSpPr/>
          <p:nvPr/>
        </p:nvGrpSpPr>
        <p:grpSpPr>
          <a:xfrm>
            <a:off x="14877081" y="2468607"/>
            <a:ext cx="595071" cy="621324"/>
            <a:chOff x="0" y="0"/>
            <a:chExt cx="595069" cy="621322"/>
          </a:xfrm>
        </p:grpSpPr>
        <p:sp>
          <p:nvSpPr>
            <p:cNvPr id="224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4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250" name="Group"/>
          <p:cNvGrpSpPr/>
          <p:nvPr/>
        </p:nvGrpSpPr>
        <p:grpSpPr>
          <a:xfrm>
            <a:off x="13686941" y="3089930"/>
            <a:ext cx="595071" cy="621323"/>
            <a:chOff x="0" y="0"/>
            <a:chExt cx="595069" cy="621322"/>
          </a:xfrm>
        </p:grpSpPr>
        <p:sp>
          <p:nvSpPr>
            <p:cNvPr id="224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4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253" name="Group"/>
          <p:cNvGrpSpPr/>
          <p:nvPr/>
        </p:nvGrpSpPr>
        <p:grpSpPr>
          <a:xfrm>
            <a:off x="14877081" y="3089930"/>
            <a:ext cx="595071" cy="621323"/>
            <a:chOff x="0" y="0"/>
            <a:chExt cx="595069" cy="621322"/>
          </a:xfrm>
        </p:grpSpPr>
        <p:sp>
          <p:nvSpPr>
            <p:cNvPr id="225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5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256" name="Group"/>
          <p:cNvGrpSpPr/>
          <p:nvPr/>
        </p:nvGrpSpPr>
        <p:grpSpPr>
          <a:xfrm>
            <a:off x="14877081" y="4948916"/>
            <a:ext cx="595071" cy="621324"/>
            <a:chOff x="0" y="0"/>
            <a:chExt cx="595069" cy="621322"/>
          </a:xfrm>
        </p:grpSpPr>
        <p:sp>
          <p:nvSpPr>
            <p:cNvPr id="225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5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259" name="Group"/>
          <p:cNvGrpSpPr/>
          <p:nvPr/>
        </p:nvGrpSpPr>
        <p:grpSpPr>
          <a:xfrm>
            <a:off x="14877081" y="4330084"/>
            <a:ext cx="595071" cy="621324"/>
            <a:chOff x="0" y="0"/>
            <a:chExt cx="595069" cy="621322"/>
          </a:xfrm>
        </p:grpSpPr>
        <p:sp>
          <p:nvSpPr>
            <p:cNvPr id="225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5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262" name="Group"/>
          <p:cNvGrpSpPr/>
          <p:nvPr/>
        </p:nvGrpSpPr>
        <p:grpSpPr>
          <a:xfrm>
            <a:off x="14877081" y="3711252"/>
            <a:ext cx="595071" cy="621324"/>
            <a:chOff x="0" y="0"/>
            <a:chExt cx="595069" cy="621322"/>
          </a:xfrm>
        </p:grpSpPr>
        <p:sp>
          <p:nvSpPr>
            <p:cNvPr id="226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6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265" name="Group"/>
          <p:cNvGrpSpPr/>
          <p:nvPr/>
        </p:nvGrpSpPr>
        <p:grpSpPr>
          <a:xfrm>
            <a:off x="14282010" y="3089930"/>
            <a:ext cx="595071" cy="621323"/>
            <a:chOff x="0" y="0"/>
            <a:chExt cx="595069" cy="621322"/>
          </a:xfrm>
        </p:grpSpPr>
        <p:sp>
          <p:nvSpPr>
            <p:cNvPr id="226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6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268" name="Group"/>
          <p:cNvGrpSpPr/>
          <p:nvPr/>
        </p:nvGrpSpPr>
        <p:grpSpPr>
          <a:xfrm>
            <a:off x="14282010" y="3711252"/>
            <a:ext cx="595071" cy="621324"/>
            <a:chOff x="0" y="0"/>
            <a:chExt cx="595069" cy="621322"/>
          </a:xfrm>
        </p:grpSpPr>
        <p:sp>
          <p:nvSpPr>
            <p:cNvPr id="226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6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271" name="Group"/>
          <p:cNvGrpSpPr/>
          <p:nvPr/>
        </p:nvGrpSpPr>
        <p:grpSpPr>
          <a:xfrm>
            <a:off x="14282010" y="4330084"/>
            <a:ext cx="595071" cy="621324"/>
            <a:chOff x="0" y="0"/>
            <a:chExt cx="595069" cy="621322"/>
          </a:xfrm>
        </p:grpSpPr>
        <p:sp>
          <p:nvSpPr>
            <p:cNvPr id="226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7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27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27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27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277" name="Group"/>
          <p:cNvGrpSpPr/>
          <p:nvPr/>
        </p:nvGrpSpPr>
        <p:grpSpPr>
          <a:xfrm>
            <a:off x="13686941" y="3711252"/>
            <a:ext cx="595071" cy="621324"/>
            <a:chOff x="0" y="0"/>
            <a:chExt cx="595069" cy="621322"/>
          </a:xfrm>
        </p:grpSpPr>
        <p:sp>
          <p:nvSpPr>
            <p:cNvPr id="227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27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278" name="Image"/>
          <p:cNvSpPr>
            <a:spLocks noGrp="1"/>
          </p:cNvSpPr>
          <p:nvPr>
            <p:ph type="pic" idx="13"/>
          </p:nvPr>
        </p:nvSpPr>
        <p:spPr>
          <a:xfrm>
            <a:off x="4833256" y="-2"/>
            <a:ext cx="7358744" cy="6857999"/>
          </a:xfrm>
          <a:prstGeom prst="rect">
            <a:avLst/>
          </a:prstGeom>
        </p:spPr>
        <p:txBody>
          <a:bodyPr lIns="91439" tIns="45719" rIns="91439" bIns="45719">
            <a:noAutofit/>
          </a:bodyPr>
          <a:lstStyle/>
          <a:p>
            <a:endParaRPr/>
          </a:p>
        </p:txBody>
      </p:sp>
      <p:sp>
        <p:nvSpPr>
          <p:cNvPr id="2279" name="Title Text"/>
          <p:cNvSpPr txBox="1">
            <a:spLocks noGrp="1"/>
          </p:cNvSpPr>
          <p:nvPr>
            <p:ph type="title"/>
          </p:nvPr>
        </p:nvSpPr>
        <p:spPr>
          <a:xfrm>
            <a:off x="939799" y="707443"/>
            <a:ext cx="2895437" cy="1830080"/>
          </a:xfrm>
          <a:prstGeom prst="rect">
            <a:avLst/>
          </a:prstGeom>
        </p:spPr>
        <p:txBody>
          <a:bodyPr lIns="45719" tIns="45719" rIns="45719" bIns="45719" anchor="b"/>
          <a:lstStyle>
            <a:lvl1pPr>
              <a:lnSpc>
                <a:spcPct val="90000"/>
              </a:lnSpc>
              <a:defRPr sz="4800">
                <a:solidFill>
                  <a:schemeClr val="accent5"/>
                </a:solidFill>
              </a:defRPr>
            </a:lvl1pPr>
          </a:lstStyle>
          <a:p>
            <a:r>
              <a:t>Title Text</a:t>
            </a:r>
          </a:p>
        </p:txBody>
      </p:sp>
      <p:sp>
        <p:nvSpPr>
          <p:cNvPr id="2280" name="Body Level One…"/>
          <p:cNvSpPr txBox="1">
            <a:spLocks noGrp="1"/>
          </p:cNvSpPr>
          <p:nvPr>
            <p:ph type="body" sz="quarter" idx="1"/>
          </p:nvPr>
        </p:nvSpPr>
        <p:spPr>
          <a:xfrm>
            <a:off x="939799" y="2564903"/>
            <a:ext cx="2895436" cy="3589776"/>
          </a:xfrm>
          <a:prstGeom prst="rect">
            <a:avLst/>
          </a:prstGeom>
        </p:spPr>
        <p:txBody>
          <a:bodyPr/>
          <a:lstStyle>
            <a:lvl1pPr>
              <a:lnSpc>
                <a:spcPct val="100000"/>
              </a:lnSpc>
              <a:spcBef>
                <a:spcPts val="600"/>
              </a:spcBef>
              <a:defRPr>
                <a:solidFill>
                  <a:srgbClr val="FFFFFF"/>
                </a:solidFill>
              </a:defRPr>
            </a:lvl1pPr>
            <a:lvl2pPr marL="297089" indent="-293914">
              <a:lnSpc>
                <a:spcPct val="100000"/>
              </a:lnSpc>
              <a:spcBef>
                <a:spcPts val="600"/>
              </a:spcBef>
              <a:buChar char="▪"/>
              <a:defRPr>
                <a:solidFill>
                  <a:srgbClr val="FFFFFF"/>
                </a:solidFill>
              </a:defRPr>
            </a:lvl2pPr>
            <a:lvl3pPr marL="529771" indent="-297996">
              <a:lnSpc>
                <a:spcPct val="100000"/>
              </a:lnSpc>
              <a:spcBef>
                <a:spcPts val="600"/>
              </a:spcBef>
              <a:defRPr>
                <a:solidFill>
                  <a:srgbClr val="FFFFFF"/>
                </a:solidFill>
              </a:defRPr>
            </a:lvl3pPr>
            <a:lvl4pPr marL="745217" indent="-281667">
              <a:lnSpc>
                <a:spcPct val="100000"/>
              </a:lnSpc>
              <a:spcBef>
                <a:spcPts val="600"/>
              </a:spcBef>
              <a:buChar char="‒"/>
              <a:defRPr>
                <a:solidFill>
                  <a:srgbClr val="FFFFFF"/>
                </a:solidFill>
              </a:defRPr>
            </a:lvl4pPr>
            <a:lvl5pPr>
              <a:lnSpc>
                <a:spcPct val="100000"/>
              </a:lnSpc>
              <a:spcBef>
                <a:spcPts val="600"/>
              </a:spcBef>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281" name="Rectangle"/>
          <p:cNvSpPr/>
          <p:nvPr/>
        </p:nvSpPr>
        <p:spPr>
          <a:xfrm>
            <a:off x="0" y="0"/>
            <a:ext cx="306705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grpSp>
        <p:nvGrpSpPr>
          <p:cNvPr id="2286" name="Group"/>
          <p:cNvGrpSpPr/>
          <p:nvPr/>
        </p:nvGrpSpPr>
        <p:grpSpPr>
          <a:xfrm>
            <a:off x="-3" y="-1828800"/>
            <a:ext cx="7510782" cy="10800951"/>
            <a:chOff x="0" y="0"/>
            <a:chExt cx="7510780" cy="10800950"/>
          </a:xfrm>
        </p:grpSpPr>
        <p:sp>
          <p:nvSpPr>
            <p:cNvPr id="2282" name="Rectangle"/>
            <p:cNvSpPr/>
            <p:nvPr/>
          </p:nvSpPr>
          <p:spPr>
            <a:xfrm flipH="1">
              <a:off x="478765" y="7550615"/>
              <a:ext cx="591400" cy="887101"/>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nvGrpSpPr>
            <p:cNvPr id="2285" name="Group"/>
            <p:cNvGrpSpPr/>
            <p:nvPr/>
          </p:nvGrpSpPr>
          <p:grpSpPr>
            <a:xfrm>
              <a:off x="0" y="0"/>
              <a:ext cx="7510781" cy="10800951"/>
              <a:chOff x="0" y="0"/>
              <a:chExt cx="7510780" cy="10800950"/>
            </a:xfrm>
          </p:grpSpPr>
          <p:pic>
            <p:nvPicPr>
              <p:cNvPr id="2283" name="image35.png" descr="image35.png"/>
              <p:cNvPicPr>
                <a:picLocks noChangeAspect="1"/>
              </p:cNvPicPr>
              <p:nvPr/>
            </p:nvPicPr>
            <p:blipFill>
              <a:blip r:embed="rId3">
                <a:extLst/>
              </a:blip>
              <a:srcRect l="24648" t="31387" r="33798" b="8441"/>
              <a:stretch>
                <a:fillRect/>
              </a:stretch>
            </p:blipFill>
            <p:spPr>
              <a:xfrm flipH="1">
                <a:off x="0" y="0"/>
                <a:ext cx="5698184" cy="10028864"/>
              </a:xfrm>
              <a:prstGeom prst="rect">
                <a:avLst/>
              </a:prstGeom>
              <a:ln w="12700" cap="flat">
                <a:noFill/>
                <a:miter lim="400000"/>
              </a:ln>
              <a:effectLst/>
            </p:spPr>
          </p:pic>
          <p:pic>
            <p:nvPicPr>
              <p:cNvPr id="2284" name="image37.png" descr="image37.png"/>
              <p:cNvPicPr>
                <a:picLocks noChangeAspect="1"/>
              </p:cNvPicPr>
              <p:nvPr/>
            </p:nvPicPr>
            <p:blipFill>
              <a:blip r:embed="rId4">
                <a:extLst/>
              </a:blip>
              <a:srcRect l="23644" t="23056" r="6669" b="9418"/>
              <a:stretch>
                <a:fillRect/>
              </a:stretch>
            </p:blipFill>
            <p:spPr>
              <a:xfrm flipH="1">
                <a:off x="3" y="1158149"/>
                <a:ext cx="7510778" cy="9642802"/>
              </a:xfrm>
              <a:prstGeom prst="rect">
                <a:avLst/>
              </a:prstGeom>
              <a:ln w="12700" cap="flat">
                <a:noFill/>
                <a:miter lim="400000"/>
              </a:ln>
              <a:effectLst/>
            </p:spPr>
          </p:pic>
        </p:grpSp>
      </p:grpSp>
      <p:sp>
        <p:nvSpPr>
          <p:cNvPr id="2287"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28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289" name="Presentation Title | Author | Date">
            <a:hlinkClick r:id="rId5"/>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FFFFFF"/>
                </a:solidFill>
              </a:defRPr>
            </a:lvl1pPr>
          </a:lstStyle>
          <a:p>
            <a:r>
              <a:t>Presentation Title | Author | Date</a:t>
            </a:r>
          </a:p>
        </p:txBody>
      </p:sp>
      <p:sp>
        <p:nvSpPr>
          <p:cNvPr id="229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FFFFFF"/>
                </a:solidFill>
              </a:defRPr>
            </a:lvl1pPr>
          </a:lstStyle>
          <a:p>
            <a:r>
              <a:t>© 2017 Capgemini. All rights reserved.</a:t>
            </a: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Bullets and image">
    <p:spTree>
      <p:nvGrpSpPr>
        <p:cNvPr id="1" name=""/>
        <p:cNvGrpSpPr/>
        <p:nvPr/>
      </p:nvGrpSpPr>
      <p:grpSpPr>
        <a:xfrm>
          <a:off x="0" y="0"/>
          <a:ext cx="0" cy="0"/>
          <a:chOff x="0" y="0"/>
          <a:chExt cx="0" cy="0"/>
        </a:xfrm>
      </p:grpSpPr>
      <p:sp>
        <p:nvSpPr>
          <p:cNvPr id="229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298"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301" name="Group"/>
          <p:cNvGrpSpPr/>
          <p:nvPr/>
        </p:nvGrpSpPr>
        <p:grpSpPr>
          <a:xfrm>
            <a:off x="12496800" y="1590548"/>
            <a:ext cx="595071" cy="621323"/>
            <a:chOff x="0" y="0"/>
            <a:chExt cx="595069" cy="621322"/>
          </a:xfrm>
        </p:grpSpPr>
        <p:sp>
          <p:nvSpPr>
            <p:cNvPr id="2299"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00"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304" name="Group"/>
          <p:cNvGrpSpPr/>
          <p:nvPr/>
        </p:nvGrpSpPr>
        <p:grpSpPr>
          <a:xfrm>
            <a:off x="13091870" y="1590548"/>
            <a:ext cx="595071" cy="621323"/>
            <a:chOff x="0" y="0"/>
            <a:chExt cx="595069" cy="621322"/>
          </a:xfrm>
        </p:grpSpPr>
        <p:sp>
          <p:nvSpPr>
            <p:cNvPr id="2302"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03"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307" name="Group"/>
          <p:cNvGrpSpPr/>
          <p:nvPr/>
        </p:nvGrpSpPr>
        <p:grpSpPr>
          <a:xfrm>
            <a:off x="13686941" y="1590548"/>
            <a:ext cx="595071" cy="621323"/>
            <a:chOff x="0" y="0"/>
            <a:chExt cx="595069" cy="621322"/>
          </a:xfrm>
        </p:grpSpPr>
        <p:sp>
          <p:nvSpPr>
            <p:cNvPr id="2305"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06"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310" name="Group"/>
          <p:cNvGrpSpPr/>
          <p:nvPr/>
        </p:nvGrpSpPr>
        <p:grpSpPr>
          <a:xfrm>
            <a:off x="14282010" y="1590548"/>
            <a:ext cx="595071" cy="621323"/>
            <a:chOff x="0" y="0"/>
            <a:chExt cx="595069" cy="621322"/>
          </a:xfrm>
        </p:grpSpPr>
        <p:sp>
          <p:nvSpPr>
            <p:cNvPr id="2308"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09"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313" name="Group"/>
          <p:cNvGrpSpPr/>
          <p:nvPr/>
        </p:nvGrpSpPr>
        <p:grpSpPr>
          <a:xfrm>
            <a:off x="14877081" y="1590548"/>
            <a:ext cx="595071" cy="621323"/>
            <a:chOff x="0" y="0"/>
            <a:chExt cx="595069" cy="621322"/>
          </a:xfrm>
        </p:grpSpPr>
        <p:sp>
          <p:nvSpPr>
            <p:cNvPr id="2311"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12"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316" name="Group"/>
          <p:cNvGrpSpPr/>
          <p:nvPr/>
        </p:nvGrpSpPr>
        <p:grpSpPr>
          <a:xfrm>
            <a:off x="12496800" y="2468607"/>
            <a:ext cx="595071" cy="621324"/>
            <a:chOff x="0" y="0"/>
            <a:chExt cx="595069" cy="621322"/>
          </a:xfrm>
        </p:grpSpPr>
        <p:sp>
          <p:nvSpPr>
            <p:cNvPr id="2314"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15"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319" name="Group"/>
          <p:cNvGrpSpPr/>
          <p:nvPr/>
        </p:nvGrpSpPr>
        <p:grpSpPr>
          <a:xfrm>
            <a:off x="13091870" y="2468607"/>
            <a:ext cx="595071" cy="621324"/>
            <a:chOff x="0" y="0"/>
            <a:chExt cx="595069" cy="621322"/>
          </a:xfrm>
        </p:grpSpPr>
        <p:sp>
          <p:nvSpPr>
            <p:cNvPr id="2317"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18"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322" name="Group"/>
          <p:cNvGrpSpPr/>
          <p:nvPr/>
        </p:nvGrpSpPr>
        <p:grpSpPr>
          <a:xfrm>
            <a:off x="13686941" y="2468607"/>
            <a:ext cx="595071" cy="621324"/>
            <a:chOff x="0" y="0"/>
            <a:chExt cx="595069" cy="621322"/>
          </a:xfrm>
        </p:grpSpPr>
        <p:sp>
          <p:nvSpPr>
            <p:cNvPr id="2320"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21"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325" name="Group"/>
          <p:cNvGrpSpPr/>
          <p:nvPr/>
        </p:nvGrpSpPr>
        <p:grpSpPr>
          <a:xfrm>
            <a:off x="14282010" y="2468607"/>
            <a:ext cx="595071" cy="621324"/>
            <a:chOff x="0" y="0"/>
            <a:chExt cx="595069" cy="621322"/>
          </a:xfrm>
        </p:grpSpPr>
        <p:sp>
          <p:nvSpPr>
            <p:cNvPr id="2323"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24"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328" name="Group"/>
          <p:cNvGrpSpPr/>
          <p:nvPr/>
        </p:nvGrpSpPr>
        <p:grpSpPr>
          <a:xfrm>
            <a:off x="14877081" y="2468607"/>
            <a:ext cx="595071" cy="621324"/>
            <a:chOff x="0" y="0"/>
            <a:chExt cx="595069" cy="621322"/>
          </a:xfrm>
        </p:grpSpPr>
        <p:sp>
          <p:nvSpPr>
            <p:cNvPr id="2326"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27"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331" name="Group"/>
          <p:cNvGrpSpPr/>
          <p:nvPr/>
        </p:nvGrpSpPr>
        <p:grpSpPr>
          <a:xfrm>
            <a:off x="13686941" y="3089930"/>
            <a:ext cx="595071" cy="621323"/>
            <a:chOff x="0" y="0"/>
            <a:chExt cx="595069" cy="621322"/>
          </a:xfrm>
        </p:grpSpPr>
        <p:sp>
          <p:nvSpPr>
            <p:cNvPr id="2329"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30"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334" name="Group"/>
          <p:cNvGrpSpPr/>
          <p:nvPr/>
        </p:nvGrpSpPr>
        <p:grpSpPr>
          <a:xfrm>
            <a:off x="14877081" y="3089930"/>
            <a:ext cx="595071" cy="621323"/>
            <a:chOff x="0" y="0"/>
            <a:chExt cx="595069" cy="621322"/>
          </a:xfrm>
        </p:grpSpPr>
        <p:sp>
          <p:nvSpPr>
            <p:cNvPr id="2332"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33"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337" name="Group"/>
          <p:cNvGrpSpPr/>
          <p:nvPr/>
        </p:nvGrpSpPr>
        <p:grpSpPr>
          <a:xfrm>
            <a:off x="14877081" y="4948916"/>
            <a:ext cx="595071" cy="621324"/>
            <a:chOff x="0" y="0"/>
            <a:chExt cx="595069" cy="621322"/>
          </a:xfrm>
        </p:grpSpPr>
        <p:sp>
          <p:nvSpPr>
            <p:cNvPr id="2335"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36"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340" name="Group"/>
          <p:cNvGrpSpPr/>
          <p:nvPr/>
        </p:nvGrpSpPr>
        <p:grpSpPr>
          <a:xfrm>
            <a:off x="14877081" y="4330084"/>
            <a:ext cx="595071" cy="621324"/>
            <a:chOff x="0" y="0"/>
            <a:chExt cx="595069" cy="621322"/>
          </a:xfrm>
        </p:grpSpPr>
        <p:sp>
          <p:nvSpPr>
            <p:cNvPr id="2338"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39"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343" name="Group"/>
          <p:cNvGrpSpPr/>
          <p:nvPr/>
        </p:nvGrpSpPr>
        <p:grpSpPr>
          <a:xfrm>
            <a:off x="14877081" y="3711252"/>
            <a:ext cx="595071" cy="621324"/>
            <a:chOff x="0" y="0"/>
            <a:chExt cx="595069" cy="621322"/>
          </a:xfrm>
        </p:grpSpPr>
        <p:sp>
          <p:nvSpPr>
            <p:cNvPr id="2341"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42"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346" name="Group"/>
          <p:cNvGrpSpPr/>
          <p:nvPr/>
        </p:nvGrpSpPr>
        <p:grpSpPr>
          <a:xfrm>
            <a:off x="14282010" y="3089930"/>
            <a:ext cx="595071" cy="621323"/>
            <a:chOff x="0" y="0"/>
            <a:chExt cx="595069" cy="621322"/>
          </a:xfrm>
        </p:grpSpPr>
        <p:sp>
          <p:nvSpPr>
            <p:cNvPr id="2344"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45"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349" name="Group"/>
          <p:cNvGrpSpPr/>
          <p:nvPr/>
        </p:nvGrpSpPr>
        <p:grpSpPr>
          <a:xfrm>
            <a:off x="14282010" y="3711252"/>
            <a:ext cx="595071" cy="621324"/>
            <a:chOff x="0" y="0"/>
            <a:chExt cx="595069" cy="621322"/>
          </a:xfrm>
        </p:grpSpPr>
        <p:sp>
          <p:nvSpPr>
            <p:cNvPr id="2347"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48"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352" name="Group"/>
          <p:cNvGrpSpPr/>
          <p:nvPr/>
        </p:nvGrpSpPr>
        <p:grpSpPr>
          <a:xfrm>
            <a:off x="14282010" y="4330084"/>
            <a:ext cx="595071" cy="621324"/>
            <a:chOff x="0" y="0"/>
            <a:chExt cx="595069" cy="621322"/>
          </a:xfrm>
        </p:grpSpPr>
        <p:sp>
          <p:nvSpPr>
            <p:cNvPr id="2350"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51"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353"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354"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355"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358" name="Group"/>
          <p:cNvGrpSpPr/>
          <p:nvPr/>
        </p:nvGrpSpPr>
        <p:grpSpPr>
          <a:xfrm>
            <a:off x="13686941" y="3711252"/>
            <a:ext cx="595071" cy="621324"/>
            <a:chOff x="0" y="0"/>
            <a:chExt cx="595069" cy="621322"/>
          </a:xfrm>
        </p:grpSpPr>
        <p:sp>
          <p:nvSpPr>
            <p:cNvPr id="2356"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57"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359" name="image39.png" descr="image39.png"/>
          <p:cNvPicPr>
            <a:picLocks noChangeAspect="1"/>
          </p:cNvPicPr>
          <p:nvPr/>
        </p:nvPicPr>
        <p:blipFill>
          <a:blip r:embed="rId3">
            <a:extLst/>
          </a:blip>
          <a:stretch>
            <a:fillRect/>
          </a:stretch>
        </p:blipFill>
        <p:spPr>
          <a:xfrm>
            <a:off x="6400800" y="0"/>
            <a:ext cx="5791199" cy="5902960"/>
          </a:xfrm>
          <a:prstGeom prst="rect">
            <a:avLst/>
          </a:prstGeom>
          <a:ln w="12700">
            <a:miter lim="400000"/>
          </a:ln>
        </p:spPr>
      </p:pic>
      <p:sp>
        <p:nvSpPr>
          <p:cNvPr id="2360" name="Image"/>
          <p:cNvSpPr>
            <a:spLocks noGrp="1"/>
          </p:cNvSpPr>
          <p:nvPr>
            <p:ph type="pic" idx="13"/>
          </p:nvPr>
        </p:nvSpPr>
        <p:spPr>
          <a:xfrm>
            <a:off x="6284686" y="-2"/>
            <a:ext cx="5907314" cy="6857999"/>
          </a:xfrm>
          <a:prstGeom prst="rect">
            <a:avLst/>
          </a:prstGeom>
        </p:spPr>
        <p:txBody>
          <a:bodyPr lIns="91439" tIns="45719" rIns="91439" bIns="45719">
            <a:noAutofit/>
          </a:bodyPr>
          <a:lstStyle/>
          <a:p>
            <a:endParaRPr/>
          </a:p>
        </p:txBody>
      </p:sp>
      <p:sp>
        <p:nvSpPr>
          <p:cNvPr id="2361" name="Title Text"/>
          <p:cNvSpPr txBox="1">
            <a:spLocks noGrp="1"/>
          </p:cNvSpPr>
          <p:nvPr>
            <p:ph type="title"/>
          </p:nvPr>
        </p:nvSpPr>
        <p:spPr>
          <a:xfrm>
            <a:off x="407987" y="404813"/>
            <a:ext cx="11016606" cy="863601"/>
          </a:xfrm>
          <a:prstGeom prst="rect">
            <a:avLst/>
          </a:prstGeom>
        </p:spPr>
        <p:txBody>
          <a:bodyPr/>
          <a:lstStyle/>
          <a:p>
            <a:r>
              <a:t>Title Text</a:t>
            </a:r>
          </a:p>
        </p:txBody>
      </p:sp>
      <p:sp>
        <p:nvSpPr>
          <p:cNvPr id="2362" name="Body Level One…"/>
          <p:cNvSpPr txBox="1">
            <a:spLocks noGrp="1"/>
          </p:cNvSpPr>
          <p:nvPr>
            <p:ph type="body" sz="quarter" idx="1"/>
          </p:nvPr>
        </p:nvSpPr>
        <p:spPr>
          <a:xfrm>
            <a:off x="417590" y="1430234"/>
            <a:ext cx="5678410" cy="1368152"/>
          </a:xfrm>
          <a:prstGeom prst="rect">
            <a:avLst/>
          </a:prstGeom>
        </p:spPr>
        <p:txBody>
          <a:bodyPr/>
          <a:lstStyle>
            <a:lvl1pPr>
              <a:lnSpc>
                <a:spcPts val="2200"/>
              </a:lnSpc>
              <a:spcBef>
                <a:spcPts val="600"/>
              </a:spcBef>
            </a:lvl1pPr>
            <a:lvl2pPr marL="260151" indent="-255389">
              <a:lnSpc>
                <a:spcPts val="2200"/>
              </a:lnSpc>
              <a:spcBef>
                <a:spcPts val="600"/>
              </a:spcBef>
              <a:buChar char="▪"/>
            </a:lvl2pPr>
            <a:lvl3pPr marL="529771" indent="-297996">
              <a:lnSpc>
                <a:spcPts val="2200"/>
              </a:lnSpc>
              <a:spcBef>
                <a:spcPts val="600"/>
              </a:spcBef>
            </a:lvl3pPr>
            <a:lvl4pPr marL="792162" indent="-328612">
              <a:lnSpc>
                <a:spcPts val="2200"/>
              </a:lnSpc>
              <a:spcBef>
                <a:spcPts val="600"/>
              </a:spcBef>
              <a:buChar char="‒"/>
            </a:lvl4pPr>
            <a:lvl5pPr>
              <a:lnSpc>
                <a:spcPts val="2200"/>
              </a:lnSpc>
              <a:spcBef>
                <a:spcPts val="600"/>
              </a:spcBef>
            </a:lvl5pPr>
          </a:lstStyle>
          <a:p>
            <a:r>
              <a:t>Body Level One</a:t>
            </a:r>
          </a:p>
          <a:p>
            <a:pPr lvl="1"/>
            <a:r>
              <a:t>Body Level Two</a:t>
            </a:r>
          </a:p>
          <a:p>
            <a:pPr lvl="2"/>
            <a:r>
              <a:t>Body Level Three</a:t>
            </a:r>
          </a:p>
          <a:p>
            <a:pPr lvl="3"/>
            <a:r>
              <a:t>Body Level Four</a:t>
            </a:r>
          </a:p>
          <a:p>
            <a:pPr lvl="4"/>
            <a:r>
              <a:t>Body Level Five</a:t>
            </a:r>
          </a:p>
        </p:txBody>
      </p:sp>
      <p:sp>
        <p:nvSpPr>
          <p:cNvPr id="2363" name="Rectangle"/>
          <p:cNvSpPr>
            <a:spLocks noGrp="1"/>
          </p:cNvSpPr>
          <p:nvPr>
            <p:ph type="body" sz="quarter" idx="14"/>
          </p:nvPr>
        </p:nvSpPr>
        <p:spPr>
          <a:xfrm>
            <a:off x="417590" y="3253616"/>
            <a:ext cx="5678411" cy="1368152"/>
          </a:xfrm>
          <a:prstGeom prst="rect">
            <a:avLst/>
          </a:prstGeom>
        </p:spPr>
        <p:txBody>
          <a:bodyPr/>
          <a:lstStyle/>
          <a:p>
            <a:pPr>
              <a:lnSpc>
                <a:spcPts val="2200"/>
              </a:lnSpc>
              <a:spcBef>
                <a:spcPts val="600"/>
              </a:spcBef>
            </a:pPr>
            <a:endParaRPr/>
          </a:p>
        </p:txBody>
      </p:sp>
      <p:sp>
        <p:nvSpPr>
          <p:cNvPr id="2364" name="Rectangle"/>
          <p:cNvSpPr>
            <a:spLocks noGrp="1"/>
          </p:cNvSpPr>
          <p:nvPr>
            <p:ph type="body" sz="quarter" idx="15"/>
          </p:nvPr>
        </p:nvSpPr>
        <p:spPr>
          <a:xfrm>
            <a:off x="417590" y="5076997"/>
            <a:ext cx="5678411" cy="1368153"/>
          </a:xfrm>
          <a:prstGeom prst="rect">
            <a:avLst/>
          </a:prstGeom>
        </p:spPr>
        <p:txBody>
          <a:bodyPr/>
          <a:lstStyle/>
          <a:p>
            <a:pPr>
              <a:lnSpc>
                <a:spcPts val="2200"/>
              </a:lnSpc>
              <a:spcBef>
                <a:spcPts val="600"/>
              </a:spcBef>
            </a:pPr>
            <a:endParaRPr/>
          </a:p>
        </p:txBody>
      </p:sp>
      <p:sp>
        <p:nvSpPr>
          <p:cNvPr id="2365"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366"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367" name="Presentation Title | Author | Date">
            <a:hlinkClick r:id="rId4"/>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2368"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pic>
        <p:nvPicPr>
          <p:cNvPr id="2369"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Text and Image">
    <p:spTree>
      <p:nvGrpSpPr>
        <p:cNvPr id="1" name=""/>
        <p:cNvGrpSpPr/>
        <p:nvPr/>
      </p:nvGrpSpPr>
      <p:grpSpPr>
        <a:xfrm>
          <a:off x="0" y="0"/>
          <a:ext cx="0" cy="0"/>
          <a:chOff x="0" y="0"/>
          <a:chExt cx="0" cy="0"/>
        </a:xfrm>
      </p:grpSpPr>
      <p:sp>
        <p:nvSpPr>
          <p:cNvPr id="237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377"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380" name="Group"/>
          <p:cNvGrpSpPr/>
          <p:nvPr/>
        </p:nvGrpSpPr>
        <p:grpSpPr>
          <a:xfrm>
            <a:off x="12496800" y="1590548"/>
            <a:ext cx="595071" cy="621323"/>
            <a:chOff x="0" y="0"/>
            <a:chExt cx="595069" cy="621322"/>
          </a:xfrm>
        </p:grpSpPr>
        <p:sp>
          <p:nvSpPr>
            <p:cNvPr id="2378"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79"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383" name="Group"/>
          <p:cNvGrpSpPr/>
          <p:nvPr/>
        </p:nvGrpSpPr>
        <p:grpSpPr>
          <a:xfrm>
            <a:off x="13091870" y="1590548"/>
            <a:ext cx="595071" cy="621323"/>
            <a:chOff x="0" y="0"/>
            <a:chExt cx="595069" cy="621322"/>
          </a:xfrm>
        </p:grpSpPr>
        <p:sp>
          <p:nvSpPr>
            <p:cNvPr id="2381"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82"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386" name="Group"/>
          <p:cNvGrpSpPr/>
          <p:nvPr/>
        </p:nvGrpSpPr>
        <p:grpSpPr>
          <a:xfrm>
            <a:off x="13686941" y="1590548"/>
            <a:ext cx="595071" cy="621323"/>
            <a:chOff x="0" y="0"/>
            <a:chExt cx="595069" cy="621322"/>
          </a:xfrm>
        </p:grpSpPr>
        <p:sp>
          <p:nvSpPr>
            <p:cNvPr id="2384"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85"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389" name="Group"/>
          <p:cNvGrpSpPr/>
          <p:nvPr/>
        </p:nvGrpSpPr>
        <p:grpSpPr>
          <a:xfrm>
            <a:off x="14282010" y="1590548"/>
            <a:ext cx="595071" cy="621323"/>
            <a:chOff x="0" y="0"/>
            <a:chExt cx="595069" cy="621322"/>
          </a:xfrm>
        </p:grpSpPr>
        <p:sp>
          <p:nvSpPr>
            <p:cNvPr id="2387"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88"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392" name="Group"/>
          <p:cNvGrpSpPr/>
          <p:nvPr/>
        </p:nvGrpSpPr>
        <p:grpSpPr>
          <a:xfrm>
            <a:off x="14877081" y="1590548"/>
            <a:ext cx="595071" cy="621323"/>
            <a:chOff x="0" y="0"/>
            <a:chExt cx="595069" cy="621322"/>
          </a:xfrm>
        </p:grpSpPr>
        <p:sp>
          <p:nvSpPr>
            <p:cNvPr id="2390"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91"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395" name="Group"/>
          <p:cNvGrpSpPr/>
          <p:nvPr/>
        </p:nvGrpSpPr>
        <p:grpSpPr>
          <a:xfrm>
            <a:off x="12496800" y="2468607"/>
            <a:ext cx="595071" cy="621324"/>
            <a:chOff x="0" y="0"/>
            <a:chExt cx="595069" cy="621322"/>
          </a:xfrm>
        </p:grpSpPr>
        <p:sp>
          <p:nvSpPr>
            <p:cNvPr id="2393"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94"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398" name="Group"/>
          <p:cNvGrpSpPr/>
          <p:nvPr/>
        </p:nvGrpSpPr>
        <p:grpSpPr>
          <a:xfrm>
            <a:off x="13091870" y="2468607"/>
            <a:ext cx="595071" cy="621324"/>
            <a:chOff x="0" y="0"/>
            <a:chExt cx="595069" cy="621322"/>
          </a:xfrm>
        </p:grpSpPr>
        <p:sp>
          <p:nvSpPr>
            <p:cNvPr id="2396"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97"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401" name="Group"/>
          <p:cNvGrpSpPr/>
          <p:nvPr/>
        </p:nvGrpSpPr>
        <p:grpSpPr>
          <a:xfrm>
            <a:off x="13686941" y="2468607"/>
            <a:ext cx="595071" cy="621324"/>
            <a:chOff x="0" y="0"/>
            <a:chExt cx="595069" cy="621322"/>
          </a:xfrm>
        </p:grpSpPr>
        <p:sp>
          <p:nvSpPr>
            <p:cNvPr id="2399"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0"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404" name="Group"/>
          <p:cNvGrpSpPr/>
          <p:nvPr/>
        </p:nvGrpSpPr>
        <p:grpSpPr>
          <a:xfrm>
            <a:off x="14282010" y="2468607"/>
            <a:ext cx="595071" cy="621324"/>
            <a:chOff x="0" y="0"/>
            <a:chExt cx="595069" cy="621322"/>
          </a:xfrm>
        </p:grpSpPr>
        <p:sp>
          <p:nvSpPr>
            <p:cNvPr id="2402"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3"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407" name="Group"/>
          <p:cNvGrpSpPr/>
          <p:nvPr/>
        </p:nvGrpSpPr>
        <p:grpSpPr>
          <a:xfrm>
            <a:off x="14877081" y="2468607"/>
            <a:ext cx="595071" cy="621324"/>
            <a:chOff x="0" y="0"/>
            <a:chExt cx="595069" cy="621322"/>
          </a:xfrm>
        </p:grpSpPr>
        <p:sp>
          <p:nvSpPr>
            <p:cNvPr id="2405"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6"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410" name="Group"/>
          <p:cNvGrpSpPr/>
          <p:nvPr/>
        </p:nvGrpSpPr>
        <p:grpSpPr>
          <a:xfrm>
            <a:off x="13686941" y="3089930"/>
            <a:ext cx="595071" cy="621323"/>
            <a:chOff x="0" y="0"/>
            <a:chExt cx="595069" cy="621322"/>
          </a:xfrm>
        </p:grpSpPr>
        <p:sp>
          <p:nvSpPr>
            <p:cNvPr id="2408"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9"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413" name="Group"/>
          <p:cNvGrpSpPr/>
          <p:nvPr/>
        </p:nvGrpSpPr>
        <p:grpSpPr>
          <a:xfrm>
            <a:off x="14877081" y="3089930"/>
            <a:ext cx="595071" cy="621323"/>
            <a:chOff x="0" y="0"/>
            <a:chExt cx="595069" cy="621322"/>
          </a:xfrm>
        </p:grpSpPr>
        <p:sp>
          <p:nvSpPr>
            <p:cNvPr id="2411"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12"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416" name="Group"/>
          <p:cNvGrpSpPr/>
          <p:nvPr/>
        </p:nvGrpSpPr>
        <p:grpSpPr>
          <a:xfrm>
            <a:off x="14877081" y="4948916"/>
            <a:ext cx="595071" cy="621324"/>
            <a:chOff x="0" y="0"/>
            <a:chExt cx="595069" cy="621322"/>
          </a:xfrm>
        </p:grpSpPr>
        <p:sp>
          <p:nvSpPr>
            <p:cNvPr id="2414"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15"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19" name="Group"/>
          <p:cNvGrpSpPr/>
          <p:nvPr/>
        </p:nvGrpSpPr>
        <p:grpSpPr>
          <a:xfrm>
            <a:off x="14877081" y="4330084"/>
            <a:ext cx="595071" cy="621324"/>
            <a:chOff x="0" y="0"/>
            <a:chExt cx="595069" cy="621322"/>
          </a:xfrm>
        </p:grpSpPr>
        <p:sp>
          <p:nvSpPr>
            <p:cNvPr id="2417"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18"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22" name="Group"/>
          <p:cNvGrpSpPr/>
          <p:nvPr/>
        </p:nvGrpSpPr>
        <p:grpSpPr>
          <a:xfrm>
            <a:off x="14877081" y="3711252"/>
            <a:ext cx="595071" cy="621324"/>
            <a:chOff x="0" y="0"/>
            <a:chExt cx="595069" cy="621322"/>
          </a:xfrm>
        </p:grpSpPr>
        <p:sp>
          <p:nvSpPr>
            <p:cNvPr id="2420"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21"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425" name="Group"/>
          <p:cNvGrpSpPr/>
          <p:nvPr/>
        </p:nvGrpSpPr>
        <p:grpSpPr>
          <a:xfrm>
            <a:off x="14282010" y="3089930"/>
            <a:ext cx="595071" cy="621323"/>
            <a:chOff x="0" y="0"/>
            <a:chExt cx="595069" cy="621322"/>
          </a:xfrm>
        </p:grpSpPr>
        <p:sp>
          <p:nvSpPr>
            <p:cNvPr id="2423"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24"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428" name="Group"/>
          <p:cNvGrpSpPr/>
          <p:nvPr/>
        </p:nvGrpSpPr>
        <p:grpSpPr>
          <a:xfrm>
            <a:off x="14282010" y="3711252"/>
            <a:ext cx="595071" cy="621324"/>
            <a:chOff x="0" y="0"/>
            <a:chExt cx="595069" cy="621322"/>
          </a:xfrm>
        </p:grpSpPr>
        <p:sp>
          <p:nvSpPr>
            <p:cNvPr id="2426"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27"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431" name="Group"/>
          <p:cNvGrpSpPr/>
          <p:nvPr/>
        </p:nvGrpSpPr>
        <p:grpSpPr>
          <a:xfrm>
            <a:off x="14282010" y="4330084"/>
            <a:ext cx="595071" cy="621324"/>
            <a:chOff x="0" y="0"/>
            <a:chExt cx="595069" cy="621322"/>
          </a:xfrm>
        </p:grpSpPr>
        <p:sp>
          <p:nvSpPr>
            <p:cNvPr id="2429"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30"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432"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433"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434"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437" name="Group"/>
          <p:cNvGrpSpPr/>
          <p:nvPr/>
        </p:nvGrpSpPr>
        <p:grpSpPr>
          <a:xfrm>
            <a:off x="13686941" y="3711252"/>
            <a:ext cx="595071" cy="621324"/>
            <a:chOff x="0" y="0"/>
            <a:chExt cx="595069" cy="621322"/>
          </a:xfrm>
        </p:grpSpPr>
        <p:sp>
          <p:nvSpPr>
            <p:cNvPr id="2435"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36"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sp>
        <p:nvSpPr>
          <p:cNvPr id="2438" name="Image"/>
          <p:cNvSpPr>
            <a:spLocks noGrp="1"/>
          </p:cNvSpPr>
          <p:nvPr>
            <p:ph type="pic" idx="13"/>
          </p:nvPr>
        </p:nvSpPr>
        <p:spPr>
          <a:xfrm>
            <a:off x="0" y="-2"/>
            <a:ext cx="12192000" cy="6857999"/>
          </a:xfrm>
          <a:prstGeom prst="rect">
            <a:avLst/>
          </a:prstGeom>
        </p:spPr>
        <p:txBody>
          <a:bodyPr lIns="91439" tIns="45719" rIns="91439" bIns="45719">
            <a:noAutofit/>
          </a:bodyPr>
          <a:lstStyle/>
          <a:p>
            <a:endParaRPr/>
          </a:p>
        </p:txBody>
      </p:sp>
      <p:sp>
        <p:nvSpPr>
          <p:cNvPr id="2439" name="Body Level One…"/>
          <p:cNvSpPr txBox="1">
            <a:spLocks noGrp="1"/>
          </p:cNvSpPr>
          <p:nvPr>
            <p:ph type="body" sz="quarter" idx="1"/>
          </p:nvPr>
        </p:nvSpPr>
        <p:spPr>
          <a:xfrm>
            <a:off x="7712546" y="404813"/>
            <a:ext cx="3640039" cy="799873"/>
          </a:xfrm>
          <a:prstGeom prst="rect">
            <a:avLst/>
          </a:prstGeom>
        </p:spPr>
        <p:txBody>
          <a:bodyPr/>
          <a:lstStyle>
            <a:lvl1pPr algn="r">
              <a:lnSpc>
                <a:spcPts val="1800"/>
              </a:lnSpc>
              <a:spcBef>
                <a:spcPts val="600"/>
              </a:spcBef>
              <a:defRPr sz="1600" b="1">
                <a:solidFill>
                  <a:schemeClr val="accent3"/>
                </a:solidFill>
              </a:defRPr>
            </a:lvl1pPr>
            <a:lvl2pPr marL="264432" indent="-261257" algn="r">
              <a:lnSpc>
                <a:spcPts val="1800"/>
              </a:lnSpc>
              <a:spcBef>
                <a:spcPts val="600"/>
              </a:spcBef>
              <a:buChar char="▪"/>
              <a:defRPr sz="1600" b="1">
                <a:solidFill>
                  <a:schemeClr val="accent3"/>
                </a:solidFill>
              </a:defRPr>
            </a:lvl2pPr>
            <a:lvl3pPr marL="496660" indent="-264885" algn="r">
              <a:lnSpc>
                <a:spcPts val="1800"/>
              </a:lnSpc>
              <a:spcBef>
                <a:spcPts val="600"/>
              </a:spcBef>
              <a:defRPr sz="1600" b="1">
                <a:solidFill>
                  <a:schemeClr val="accent3"/>
                </a:solidFill>
              </a:defRPr>
            </a:lvl3pPr>
            <a:lvl4pPr marL="713921" indent="-250371" algn="r">
              <a:lnSpc>
                <a:spcPts val="1800"/>
              </a:lnSpc>
              <a:spcBef>
                <a:spcPts val="600"/>
              </a:spcBef>
              <a:buChar char="‒"/>
              <a:defRPr sz="1600" b="1">
                <a:solidFill>
                  <a:schemeClr val="accent3"/>
                </a:solidFill>
              </a:defRPr>
            </a:lvl4pPr>
            <a:lvl5pPr marL="2133600" indent="-304800" algn="r">
              <a:lnSpc>
                <a:spcPts val="1800"/>
              </a:lnSpc>
              <a:spcBef>
                <a:spcPts val="600"/>
              </a:spcBef>
              <a:defRPr sz="1600" b="1">
                <a:solidFill>
                  <a:schemeClr val="accent3"/>
                </a:solidFill>
              </a:defRPr>
            </a:lvl5pPr>
          </a:lstStyle>
          <a:p>
            <a:r>
              <a:t>Body Level One</a:t>
            </a:r>
          </a:p>
          <a:p>
            <a:pPr lvl="1"/>
            <a:r>
              <a:t>Body Level Two</a:t>
            </a:r>
          </a:p>
          <a:p>
            <a:pPr lvl="2"/>
            <a:r>
              <a:t>Body Level Three</a:t>
            </a:r>
          </a:p>
          <a:p>
            <a:pPr lvl="3"/>
            <a:r>
              <a:t>Body Level Four</a:t>
            </a:r>
          </a:p>
          <a:p>
            <a:pPr lvl="4"/>
            <a:r>
              <a:t>Body Level Five</a:t>
            </a:r>
          </a:p>
        </p:txBody>
      </p:sp>
      <p:sp>
        <p:nvSpPr>
          <p:cNvPr id="2440"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441"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442" name="Presentation Title | Author | Date">
            <a:hlinkClick r:id="rId3"/>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2443"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2444" name="Title Text"/>
          <p:cNvSpPr txBox="1">
            <a:spLocks noGrp="1"/>
          </p:cNvSpPr>
          <p:nvPr>
            <p:ph type="title"/>
          </p:nvPr>
        </p:nvSpPr>
        <p:spPr>
          <a:xfrm>
            <a:off x="407987" y="404813"/>
            <a:ext cx="6984157" cy="863601"/>
          </a:xfrm>
          <a:prstGeom prst="rect">
            <a:avLst/>
          </a:prstGeom>
        </p:spPr>
        <p:txBody>
          <a:bodyPr/>
          <a:lstStyle/>
          <a:p>
            <a:r>
              <a:t>Title Text</a:t>
            </a:r>
          </a:p>
        </p:txBody>
      </p:sp>
      <p:sp>
        <p:nvSpPr>
          <p:cNvPr id="2445" name="Rectangle"/>
          <p:cNvSpPr>
            <a:spLocks noGrp="1"/>
          </p:cNvSpPr>
          <p:nvPr>
            <p:ph type="body" sz="quarter" idx="14"/>
          </p:nvPr>
        </p:nvSpPr>
        <p:spPr>
          <a:xfrm>
            <a:off x="417592" y="1430234"/>
            <a:ext cx="3008303" cy="5011015"/>
          </a:xfrm>
          <a:prstGeom prst="rect">
            <a:avLst/>
          </a:prstGeom>
        </p:spPr>
        <p:txBody>
          <a:bodyPr/>
          <a:lstStyle/>
          <a:p>
            <a:pPr>
              <a:lnSpc>
                <a:spcPts val="2200"/>
              </a:lnSpc>
              <a:spcBef>
                <a:spcPts val="600"/>
              </a:spcBef>
            </a:pPr>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Image and Text2 (fixed)">
    <p:spTree>
      <p:nvGrpSpPr>
        <p:cNvPr id="1" name=""/>
        <p:cNvGrpSpPr/>
        <p:nvPr/>
      </p:nvGrpSpPr>
      <p:grpSpPr>
        <a:xfrm>
          <a:off x="0" y="0"/>
          <a:ext cx="0" cy="0"/>
          <a:chOff x="0" y="0"/>
          <a:chExt cx="0" cy="0"/>
        </a:xfrm>
      </p:grpSpPr>
      <p:sp>
        <p:nvSpPr>
          <p:cNvPr id="2452"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2453"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grpSp>
        <p:nvGrpSpPr>
          <p:cNvPr id="2456" name="Group"/>
          <p:cNvGrpSpPr/>
          <p:nvPr/>
        </p:nvGrpSpPr>
        <p:grpSpPr>
          <a:xfrm>
            <a:off x="12496800" y="1590548"/>
            <a:ext cx="595071" cy="621323"/>
            <a:chOff x="0" y="0"/>
            <a:chExt cx="595069" cy="621322"/>
          </a:xfrm>
        </p:grpSpPr>
        <p:sp>
          <p:nvSpPr>
            <p:cNvPr id="2454" name="Rectangle"/>
            <p:cNvSpPr/>
            <p:nvPr/>
          </p:nvSpPr>
          <p:spPr>
            <a:xfrm>
              <a:off x="0" y="0"/>
              <a:ext cx="595070" cy="621323"/>
            </a:xfrm>
            <a:prstGeom prst="rect">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55" name="Capgemini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Capgemini Blue</a:t>
              </a:r>
            </a:p>
            <a:p>
              <a:pPr indent="171450">
                <a:defRPr sz="600">
                  <a:solidFill>
                    <a:srgbClr val="FFFFFF"/>
                  </a:solidFill>
                </a:defRPr>
              </a:pPr>
              <a:r>
                <a:t>R 0</a:t>
              </a:r>
            </a:p>
            <a:p>
              <a:pPr indent="171450">
                <a:defRPr sz="600">
                  <a:solidFill>
                    <a:srgbClr val="FFFFFF"/>
                  </a:solidFill>
                </a:defRPr>
              </a:pPr>
              <a:r>
                <a:t>G 112</a:t>
              </a:r>
            </a:p>
            <a:p>
              <a:pPr indent="171450">
                <a:defRPr sz="600">
                  <a:solidFill>
                    <a:srgbClr val="FFFFFF"/>
                  </a:solidFill>
                </a:defRPr>
              </a:pPr>
              <a:r>
                <a:t>B 173</a:t>
              </a:r>
            </a:p>
          </p:txBody>
        </p:sp>
      </p:grpSp>
      <p:grpSp>
        <p:nvGrpSpPr>
          <p:cNvPr id="2459" name="Group"/>
          <p:cNvGrpSpPr/>
          <p:nvPr/>
        </p:nvGrpSpPr>
        <p:grpSpPr>
          <a:xfrm>
            <a:off x="13091870" y="1590548"/>
            <a:ext cx="595071" cy="621323"/>
            <a:chOff x="0" y="0"/>
            <a:chExt cx="595069" cy="621322"/>
          </a:xfrm>
        </p:grpSpPr>
        <p:sp>
          <p:nvSpPr>
            <p:cNvPr id="2457" name="Rectangle"/>
            <p:cNvSpPr/>
            <p:nvPr/>
          </p:nvSpPr>
          <p:spPr>
            <a:xfrm>
              <a:off x="0" y="0"/>
              <a:ext cx="595070" cy="621323"/>
            </a:xfrm>
            <a:prstGeom prst="rect">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58" name="Vibrant Blu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Vibrant</a:t>
              </a:r>
              <a:br/>
              <a:r>
                <a:t>Blue</a:t>
              </a:r>
            </a:p>
            <a:p>
              <a:pPr indent="171450">
                <a:defRPr sz="600">
                  <a:solidFill>
                    <a:srgbClr val="FFFFFF"/>
                  </a:solidFill>
                </a:defRPr>
              </a:pPr>
              <a:r>
                <a:t>R 18</a:t>
              </a:r>
            </a:p>
            <a:p>
              <a:pPr indent="171450">
                <a:defRPr sz="600">
                  <a:solidFill>
                    <a:srgbClr val="FFFFFF"/>
                  </a:solidFill>
                </a:defRPr>
              </a:pPr>
              <a:r>
                <a:t>G 171</a:t>
              </a:r>
            </a:p>
            <a:p>
              <a:pPr indent="171450">
                <a:defRPr sz="600">
                  <a:solidFill>
                    <a:srgbClr val="FFFFFF"/>
                  </a:solidFill>
                </a:defRPr>
              </a:pPr>
              <a:r>
                <a:t>B 219</a:t>
              </a:r>
            </a:p>
          </p:txBody>
        </p:sp>
      </p:grpSp>
      <p:grpSp>
        <p:nvGrpSpPr>
          <p:cNvPr id="2462" name="Group"/>
          <p:cNvGrpSpPr/>
          <p:nvPr/>
        </p:nvGrpSpPr>
        <p:grpSpPr>
          <a:xfrm>
            <a:off x="13686941" y="1590548"/>
            <a:ext cx="595071" cy="621323"/>
            <a:chOff x="0" y="0"/>
            <a:chExt cx="595069" cy="621322"/>
          </a:xfrm>
        </p:grpSpPr>
        <p:sp>
          <p:nvSpPr>
            <p:cNvPr id="2460" name="Rectangle"/>
            <p:cNvSpPr/>
            <p:nvPr/>
          </p:nvSpPr>
          <p:spPr>
            <a:xfrm>
              <a:off x="0" y="0"/>
              <a:ext cx="595070" cy="621323"/>
            </a:xfrm>
            <a:prstGeom prst="rect">
              <a:avLst/>
            </a:prstGeom>
            <a:solidFill>
              <a:schemeClr val="accent3"/>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61" name="Deep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Deep</a:t>
              </a:r>
              <a:br/>
              <a:r>
                <a:t>Purple</a:t>
              </a:r>
            </a:p>
            <a:p>
              <a:pPr indent="171450">
                <a:defRPr sz="600">
                  <a:solidFill>
                    <a:srgbClr val="FFFFFF"/>
                  </a:solidFill>
                </a:defRPr>
              </a:pPr>
              <a:r>
                <a:t>R 43</a:t>
              </a:r>
            </a:p>
            <a:p>
              <a:pPr indent="171450">
                <a:defRPr sz="600">
                  <a:solidFill>
                    <a:srgbClr val="FFFFFF"/>
                  </a:solidFill>
                </a:defRPr>
              </a:pPr>
              <a:r>
                <a:t>G 10</a:t>
              </a:r>
            </a:p>
            <a:p>
              <a:pPr indent="171450">
                <a:defRPr sz="600">
                  <a:solidFill>
                    <a:srgbClr val="FFFFFF"/>
                  </a:solidFill>
                </a:defRPr>
              </a:pPr>
              <a:r>
                <a:t>B 61</a:t>
              </a:r>
            </a:p>
          </p:txBody>
        </p:sp>
      </p:grpSp>
      <p:grpSp>
        <p:nvGrpSpPr>
          <p:cNvPr id="2465" name="Group"/>
          <p:cNvGrpSpPr/>
          <p:nvPr/>
        </p:nvGrpSpPr>
        <p:grpSpPr>
          <a:xfrm>
            <a:off x="14282010" y="1590548"/>
            <a:ext cx="595071" cy="621323"/>
            <a:chOff x="0" y="0"/>
            <a:chExt cx="595069" cy="621322"/>
          </a:xfrm>
        </p:grpSpPr>
        <p:sp>
          <p:nvSpPr>
            <p:cNvPr id="2463" name="Rectangle"/>
            <p:cNvSpPr/>
            <p:nvPr/>
          </p:nvSpPr>
          <p:spPr>
            <a:xfrm>
              <a:off x="0" y="0"/>
              <a:ext cx="595070" cy="621323"/>
            </a:xfrm>
            <a:prstGeom prst="rect">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64" name="Tech Red…"/>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Tech</a:t>
              </a:r>
              <a:br/>
              <a:r>
                <a:t>Red</a:t>
              </a:r>
            </a:p>
            <a:p>
              <a:pPr indent="171450">
                <a:defRPr sz="600">
                  <a:solidFill>
                    <a:srgbClr val="FFFFFF"/>
                  </a:solidFill>
                </a:defRPr>
              </a:pPr>
              <a:r>
                <a:t>R 255</a:t>
              </a:r>
            </a:p>
            <a:p>
              <a:pPr indent="171450">
                <a:defRPr sz="600">
                  <a:solidFill>
                    <a:srgbClr val="FFFFFF"/>
                  </a:solidFill>
                </a:defRPr>
              </a:pPr>
              <a:r>
                <a:t>G 48</a:t>
              </a:r>
            </a:p>
            <a:p>
              <a:pPr indent="171450">
                <a:defRPr sz="600">
                  <a:solidFill>
                    <a:srgbClr val="FFFFFF"/>
                  </a:solidFill>
                </a:defRPr>
              </a:pPr>
              <a:r>
                <a:t>B 76</a:t>
              </a:r>
            </a:p>
          </p:txBody>
        </p:sp>
      </p:grpSp>
      <p:grpSp>
        <p:nvGrpSpPr>
          <p:cNvPr id="2468" name="Group"/>
          <p:cNvGrpSpPr/>
          <p:nvPr/>
        </p:nvGrpSpPr>
        <p:grpSpPr>
          <a:xfrm>
            <a:off x="14877081" y="1590548"/>
            <a:ext cx="595071" cy="621323"/>
            <a:chOff x="0" y="0"/>
            <a:chExt cx="595069" cy="621322"/>
          </a:xfrm>
        </p:grpSpPr>
        <p:sp>
          <p:nvSpPr>
            <p:cNvPr id="2466" name="Rectangle"/>
            <p:cNvSpPr/>
            <p:nvPr/>
          </p:nvSpPr>
          <p:spPr>
            <a:xfrm>
              <a:off x="0" y="0"/>
              <a:ext cx="595070" cy="621323"/>
            </a:xfrm>
            <a:prstGeom prst="rect">
              <a:avLst/>
            </a:prstGeom>
            <a:solidFill>
              <a:schemeClr val="accent5"/>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67" name="Zes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Zest</a:t>
              </a:r>
              <a:br/>
              <a:r>
                <a:t>Green</a:t>
              </a:r>
            </a:p>
            <a:p>
              <a:pPr indent="171450">
                <a:defRPr sz="600">
                  <a:solidFill>
                    <a:srgbClr val="FFFFFF"/>
                  </a:solidFill>
                </a:defRPr>
              </a:pPr>
              <a:r>
                <a:t>R 149</a:t>
              </a:r>
            </a:p>
            <a:p>
              <a:pPr indent="171450">
                <a:defRPr sz="600">
                  <a:solidFill>
                    <a:srgbClr val="FFFFFF"/>
                  </a:solidFill>
                </a:defRPr>
              </a:pPr>
              <a:r>
                <a:t>G 230</a:t>
              </a:r>
            </a:p>
            <a:p>
              <a:pPr indent="171450">
                <a:defRPr sz="600">
                  <a:solidFill>
                    <a:srgbClr val="FFFFFF"/>
                  </a:solidFill>
                </a:defRPr>
              </a:pPr>
              <a:r>
                <a:t>B 22</a:t>
              </a:r>
            </a:p>
          </p:txBody>
        </p:sp>
      </p:grpSp>
      <p:grpSp>
        <p:nvGrpSpPr>
          <p:cNvPr id="2471" name="Group"/>
          <p:cNvGrpSpPr/>
          <p:nvPr/>
        </p:nvGrpSpPr>
        <p:grpSpPr>
          <a:xfrm>
            <a:off x="12496800" y="2468607"/>
            <a:ext cx="595071" cy="621324"/>
            <a:chOff x="0" y="0"/>
            <a:chExt cx="595069" cy="621322"/>
          </a:xfrm>
        </p:grpSpPr>
        <p:sp>
          <p:nvSpPr>
            <p:cNvPr id="2469" name="Rectangle"/>
            <p:cNvSpPr/>
            <p:nvPr/>
          </p:nvSpPr>
          <p:spPr>
            <a:xfrm>
              <a:off x="0" y="0"/>
              <a:ext cx="595070" cy="621323"/>
            </a:xfrm>
            <a:prstGeom prst="rect">
              <a:avLst/>
            </a:prstGeom>
            <a:solidFill>
              <a:schemeClr val="accent1">
                <a:satOff val="-48664"/>
                <a:lumOff val="33039"/>
              </a:schemeClr>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70" name="Capgemini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Capgemini Blue</a:t>
              </a:r>
              <a:r>
                <a:rPr b="0"/>
                <a:t> (-50%)</a:t>
              </a:r>
            </a:p>
            <a:p>
              <a:pPr indent="171450">
                <a:defRPr sz="600">
                  <a:solidFill>
                    <a:srgbClr val="FFFFFF"/>
                  </a:solidFill>
                </a:defRPr>
              </a:pPr>
              <a:r>
                <a:t>R 128</a:t>
              </a:r>
            </a:p>
            <a:p>
              <a:pPr indent="171450">
                <a:defRPr sz="600">
                  <a:solidFill>
                    <a:srgbClr val="FFFFFF"/>
                  </a:solidFill>
                </a:defRPr>
              </a:pPr>
              <a:r>
                <a:t>G 184</a:t>
              </a:r>
            </a:p>
            <a:p>
              <a:pPr indent="171450">
                <a:defRPr sz="600">
                  <a:solidFill>
                    <a:srgbClr val="FFFFFF"/>
                  </a:solidFill>
                </a:defRPr>
              </a:pPr>
              <a:r>
                <a:t>B 214</a:t>
              </a:r>
            </a:p>
          </p:txBody>
        </p:sp>
      </p:grpSp>
      <p:grpSp>
        <p:nvGrpSpPr>
          <p:cNvPr id="2474" name="Group"/>
          <p:cNvGrpSpPr/>
          <p:nvPr/>
        </p:nvGrpSpPr>
        <p:grpSpPr>
          <a:xfrm>
            <a:off x="13091870" y="2468607"/>
            <a:ext cx="595071" cy="621324"/>
            <a:chOff x="0" y="0"/>
            <a:chExt cx="595069" cy="621322"/>
          </a:xfrm>
        </p:grpSpPr>
        <p:sp>
          <p:nvSpPr>
            <p:cNvPr id="2472" name="Rectangle"/>
            <p:cNvSpPr/>
            <p:nvPr/>
          </p:nvSpPr>
          <p:spPr>
            <a:xfrm>
              <a:off x="0" y="0"/>
              <a:ext cx="595070" cy="621323"/>
            </a:xfrm>
            <a:prstGeom prst="rect">
              <a:avLst/>
            </a:prstGeom>
            <a:solidFill>
              <a:srgbClr val="88D5E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73" name="Vibrant Blue (-50%)…"/>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indent="58738">
                <a:spcBef>
                  <a:spcPts val="400"/>
                </a:spcBef>
                <a:defRPr sz="600" b="1">
                  <a:solidFill>
                    <a:srgbClr val="FFFFFF"/>
                  </a:solidFill>
                </a:defRPr>
              </a:pPr>
              <a:r>
                <a:t>Vibrant</a:t>
              </a:r>
              <a:br/>
              <a:r>
                <a:t>Blue</a:t>
              </a:r>
              <a:r>
                <a:rPr b="0"/>
                <a:t> (-50%)</a:t>
              </a:r>
            </a:p>
            <a:p>
              <a:pPr indent="171450">
                <a:defRPr sz="600">
                  <a:solidFill>
                    <a:srgbClr val="FFFFFF"/>
                  </a:solidFill>
                </a:defRPr>
              </a:pPr>
              <a:r>
                <a:t>R 136</a:t>
              </a:r>
            </a:p>
            <a:p>
              <a:pPr indent="171450">
                <a:defRPr sz="600">
                  <a:solidFill>
                    <a:srgbClr val="FFFFFF"/>
                  </a:solidFill>
                </a:defRPr>
              </a:pPr>
              <a:r>
                <a:t>G 213</a:t>
              </a:r>
            </a:p>
            <a:p>
              <a:pPr indent="171450">
                <a:defRPr sz="600">
                  <a:solidFill>
                    <a:srgbClr val="FFFFFF"/>
                  </a:solidFill>
                </a:defRPr>
              </a:pPr>
              <a:r>
                <a:t>B 237</a:t>
              </a:r>
            </a:p>
          </p:txBody>
        </p:sp>
      </p:grpSp>
      <p:grpSp>
        <p:nvGrpSpPr>
          <p:cNvPr id="2477" name="Group"/>
          <p:cNvGrpSpPr/>
          <p:nvPr/>
        </p:nvGrpSpPr>
        <p:grpSpPr>
          <a:xfrm>
            <a:off x="13686941" y="2468607"/>
            <a:ext cx="595071" cy="621324"/>
            <a:chOff x="0" y="0"/>
            <a:chExt cx="595069" cy="621322"/>
          </a:xfrm>
        </p:grpSpPr>
        <p:sp>
          <p:nvSpPr>
            <p:cNvPr id="2475" name="Rectangle"/>
            <p:cNvSpPr/>
            <p:nvPr/>
          </p:nvSpPr>
          <p:spPr>
            <a:xfrm>
              <a:off x="0" y="0"/>
              <a:ext cx="595070" cy="621323"/>
            </a:xfrm>
            <a:prstGeom prst="rect">
              <a:avLst/>
            </a:prstGeom>
            <a:solidFill>
              <a:srgbClr val="6D64C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76" name="Bright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Purple</a:t>
              </a:r>
            </a:p>
            <a:p>
              <a:pPr indent="171450">
                <a:defRPr sz="600">
                  <a:solidFill>
                    <a:srgbClr val="FFFFFF"/>
                  </a:solidFill>
                </a:defRPr>
              </a:pPr>
              <a:r>
                <a:t>R 109</a:t>
              </a:r>
            </a:p>
            <a:p>
              <a:pPr indent="171450">
                <a:defRPr sz="600">
                  <a:solidFill>
                    <a:srgbClr val="FFFFFF"/>
                  </a:solidFill>
                </a:defRPr>
              </a:pPr>
              <a:r>
                <a:t>G 100</a:t>
              </a:r>
            </a:p>
            <a:p>
              <a:pPr indent="171450">
                <a:defRPr sz="600">
                  <a:solidFill>
                    <a:srgbClr val="FFFFFF"/>
                  </a:solidFill>
                </a:defRPr>
              </a:pPr>
              <a:r>
                <a:t>B 204</a:t>
              </a:r>
            </a:p>
          </p:txBody>
        </p:sp>
      </p:grpSp>
      <p:grpSp>
        <p:nvGrpSpPr>
          <p:cNvPr id="2480" name="Group"/>
          <p:cNvGrpSpPr/>
          <p:nvPr/>
        </p:nvGrpSpPr>
        <p:grpSpPr>
          <a:xfrm>
            <a:off x="14282010" y="2468607"/>
            <a:ext cx="595071" cy="621324"/>
            <a:chOff x="0" y="0"/>
            <a:chExt cx="595069" cy="621322"/>
          </a:xfrm>
        </p:grpSpPr>
        <p:sp>
          <p:nvSpPr>
            <p:cNvPr id="2478" name="Rectangle"/>
            <p:cNvSpPr/>
            <p:nvPr/>
          </p:nvSpPr>
          <p:spPr>
            <a:xfrm>
              <a:off x="0" y="0"/>
              <a:ext cx="595070" cy="621323"/>
            </a:xfrm>
            <a:prstGeom prst="rect">
              <a:avLst/>
            </a:prstGeom>
            <a:solidFill>
              <a:srgbClr val="FF632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79" name="Orang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Orange</a:t>
              </a:r>
            </a:p>
            <a:p>
              <a:pPr indent="171450">
                <a:defRPr sz="600">
                  <a:solidFill>
                    <a:srgbClr val="FFFFFF"/>
                  </a:solidFill>
                </a:defRPr>
              </a:pPr>
              <a:r>
                <a:t>R 255</a:t>
              </a:r>
            </a:p>
            <a:p>
              <a:pPr indent="171450">
                <a:defRPr sz="600">
                  <a:solidFill>
                    <a:srgbClr val="FFFFFF"/>
                  </a:solidFill>
                </a:defRPr>
              </a:pPr>
              <a:r>
                <a:t>G 99</a:t>
              </a:r>
            </a:p>
            <a:p>
              <a:pPr indent="171450">
                <a:defRPr sz="600">
                  <a:solidFill>
                    <a:srgbClr val="FFFFFF"/>
                  </a:solidFill>
                </a:defRPr>
              </a:pPr>
              <a:r>
                <a:t>B 39</a:t>
              </a:r>
            </a:p>
          </p:txBody>
        </p:sp>
      </p:grpSp>
      <p:grpSp>
        <p:nvGrpSpPr>
          <p:cNvPr id="2483" name="Group"/>
          <p:cNvGrpSpPr/>
          <p:nvPr/>
        </p:nvGrpSpPr>
        <p:grpSpPr>
          <a:xfrm>
            <a:off x="14877081" y="2468607"/>
            <a:ext cx="595071" cy="621324"/>
            <a:chOff x="0" y="0"/>
            <a:chExt cx="595069" cy="621322"/>
          </a:xfrm>
        </p:grpSpPr>
        <p:sp>
          <p:nvSpPr>
            <p:cNvPr id="2481" name="Rectangle"/>
            <p:cNvSpPr/>
            <p:nvPr/>
          </p:nvSpPr>
          <p:spPr>
            <a:xfrm>
              <a:off x="0" y="0"/>
              <a:ext cx="595070" cy="621323"/>
            </a:xfrm>
            <a:prstGeom prst="rect">
              <a:avLst/>
            </a:prstGeom>
            <a:solidFill>
              <a:srgbClr val="C8FF16"/>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2" name="Bright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Green</a:t>
              </a:r>
            </a:p>
            <a:p>
              <a:pPr indent="171450">
                <a:defRPr sz="600">
                  <a:solidFill>
                    <a:srgbClr val="FFFFFF"/>
                  </a:solidFill>
                </a:defRPr>
              </a:pPr>
              <a:r>
                <a:t>R 200</a:t>
              </a:r>
            </a:p>
            <a:p>
              <a:pPr indent="171450">
                <a:defRPr sz="600">
                  <a:solidFill>
                    <a:srgbClr val="FFFFFF"/>
                  </a:solidFill>
                </a:defRPr>
              </a:pPr>
              <a:r>
                <a:t>G 255</a:t>
              </a:r>
            </a:p>
            <a:p>
              <a:pPr indent="171450">
                <a:defRPr sz="600">
                  <a:solidFill>
                    <a:srgbClr val="FFFFFF"/>
                  </a:solidFill>
                </a:defRPr>
              </a:pPr>
              <a:r>
                <a:t>B 22</a:t>
              </a:r>
            </a:p>
          </p:txBody>
        </p:sp>
      </p:grpSp>
      <p:grpSp>
        <p:nvGrpSpPr>
          <p:cNvPr id="2486" name="Group"/>
          <p:cNvGrpSpPr/>
          <p:nvPr/>
        </p:nvGrpSpPr>
        <p:grpSpPr>
          <a:xfrm>
            <a:off x="13686941" y="3089930"/>
            <a:ext cx="595071" cy="621323"/>
            <a:chOff x="0" y="0"/>
            <a:chExt cx="595069" cy="621322"/>
          </a:xfrm>
        </p:grpSpPr>
        <p:sp>
          <p:nvSpPr>
            <p:cNvPr id="2484" name="Rectangle"/>
            <p:cNvSpPr/>
            <p:nvPr/>
          </p:nvSpPr>
          <p:spPr>
            <a:xfrm>
              <a:off x="0" y="0"/>
              <a:ext cx="595070" cy="621323"/>
            </a:xfrm>
            <a:prstGeom prst="rect">
              <a:avLst/>
            </a:prstGeom>
            <a:solidFill>
              <a:srgbClr val="7E39B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5" name="Purple…"/>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Purple</a:t>
              </a:r>
            </a:p>
            <a:p>
              <a:pPr indent="171450">
                <a:defRPr sz="600">
                  <a:solidFill>
                    <a:srgbClr val="FFFFFF"/>
                  </a:solidFill>
                </a:defRPr>
              </a:pPr>
              <a:r>
                <a:t>R 126</a:t>
              </a:r>
            </a:p>
            <a:p>
              <a:pPr indent="171450">
                <a:defRPr sz="600">
                  <a:solidFill>
                    <a:srgbClr val="FFFFFF"/>
                  </a:solidFill>
                </a:defRPr>
              </a:pPr>
              <a:r>
                <a:t>G 57</a:t>
              </a:r>
            </a:p>
            <a:p>
              <a:pPr indent="171450">
                <a:defRPr sz="600">
                  <a:solidFill>
                    <a:srgbClr val="FFFFFF"/>
                  </a:solidFill>
                </a:defRPr>
              </a:pPr>
              <a:r>
                <a:t>B 186</a:t>
              </a:r>
            </a:p>
          </p:txBody>
        </p:sp>
      </p:grpSp>
      <p:grpSp>
        <p:nvGrpSpPr>
          <p:cNvPr id="2489" name="Group"/>
          <p:cNvGrpSpPr/>
          <p:nvPr/>
        </p:nvGrpSpPr>
        <p:grpSpPr>
          <a:xfrm>
            <a:off x="14877081" y="3089930"/>
            <a:ext cx="595071" cy="621323"/>
            <a:chOff x="0" y="0"/>
            <a:chExt cx="595069" cy="621322"/>
          </a:xfrm>
        </p:grpSpPr>
        <p:sp>
          <p:nvSpPr>
            <p:cNvPr id="2487" name="Rectangle"/>
            <p:cNvSpPr/>
            <p:nvPr/>
          </p:nvSpPr>
          <p:spPr>
            <a:xfrm>
              <a:off x="0" y="0"/>
              <a:ext cx="595070" cy="621323"/>
            </a:xfrm>
            <a:prstGeom prst="rect">
              <a:avLst/>
            </a:prstGeom>
            <a:solidFill>
              <a:srgbClr val="00C37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8" name="Green…"/>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Green</a:t>
              </a:r>
            </a:p>
            <a:p>
              <a:pPr indent="171450">
                <a:defRPr sz="600">
                  <a:solidFill>
                    <a:srgbClr val="FFFFFF"/>
                  </a:solidFill>
                </a:defRPr>
              </a:pPr>
              <a:r>
                <a:t>R 0</a:t>
              </a:r>
            </a:p>
            <a:p>
              <a:pPr indent="171450">
                <a:defRPr sz="600">
                  <a:solidFill>
                    <a:srgbClr val="FFFFFF"/>
                  </a:solidFill>
                </a:defRPr>
              </a:pPr>
              <a:r>
                <a:t>G 195</a:t>
              </a:r>
            </a:p>
            <a:p>
              <a:pPr indent="171450">
                <a:defRPr sz="600">
                  <a:solidFill>
                    <a:srgbClr val="FFFFFF"/>
                  </a:solidFill>
                </a:defRPr>
              </a:pPr>
              <a:r>
                <a:t>B 123</a:t>
              </a:r>
            </a:p>
          </p:txBody>
        </p:sp>
      </p:grpSp>
      <p:grpSp>
        <p:nvGrpSpPr>
          <p:cNvPr id="2492" name="Group"/>
          <p:cNvGrpSpPr/>
          <p:nvPr/>
        </p:nvGrpSpPr>
        <p:grpSpPr>
          <a:xfrm>
            <a:off x="14877081" y="4948916"/>
            <a:ext cx="595071" cy="621324"/>
            <a:chOff x="0" y="0"/>
            <a:chExt cx="595069" cy="621322"/>
          </a:xfrm>
        </p:grpSpPr>
        <p:sp>
          <p:nvSpPr>
            <p:cNvPr id="2490" name="Rectangle"/>
            <p:cNvSpPr/>
            <p:nvPr/>
          </p:nvSpPr>
          <p:spPr>
            <a:xfrm>
              <a:off x="0" y="0"/>
              <a:ext cx="595070" cy="621323"/>
            </a:xfrm>
            <a:prstGeom prst="rect">
              <a:avLst/>
            </a:prstGeom>
            <a:solidFill>
              <a:srgbClr val="15636B"/>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91" name="Dark Green…"/>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Green</a:t>
              </a:r>
            </a:p>
            <a:p>
              <a:pPr indent="171450">
                <a:defRPr sz="600">
                  <a:solidFill>
                    <a:srgbClr val="FFFFFF"/>
                  </a:solidFill>
                </a:defRPr>
              </a:pPr>
              <a:r>
                <a:t>R 21</a:t>
              </a:r>
            </a:p>
            <a:p>
              <a:pPr indent="171450">
                <a:defRPr sz="600">
                  <a:solidFill>
                    <a:srgbClr val="FFFFFF"/>
                  </a:solidFill>
                </a:defRPr>
              </a:pPr>
              <a:r>
                <a:t>G 99</a:t>
              </a:r>
            </a:p>
            <a:p>
              <a:pPr indent="171450">
                <a:defRPr sz="600">
                  <a:solidFill>
                    <a:srgbClr val="FFFFFF"/>
                  </a:solidFill>
                </a:defRPr>
              </a:pPr>
              <a:r>
                <a:t>B 107</a:t>
              </a:r>
            </a:p>
          </p:txBody>
        </p:sp>
      </p:grpSp>
      <p:grpSp>
        <p:nvGrpSpPr>
          <p:cNvPr id="2495" name="Group"/>
          <p:cNvGrpSpPr/>
          <p:nvPr/>
        </p:nvGrpSpPr>
        <p:grpSpPr>
          <a:xfrm>
            <a:off x="14877081" y="4330084"/>
            <a:ext cx="595071" cy="621324"/>
            <a:chOff x="0" y="0"/>
            <a:chExt cx="595069" cy="621322"/>
          </a:xfrm>
        </p:grpSpPr>
        <p:sp>
          <p:nvSpPr>
            <p:cNvPr id="2493" name="Rectangle"/>
            <p:cNvSpPr/>
            <p:nvPr/>
          </p:nvSpPr>
          <p:spPr>
            <a:xfrm>
              <a:off x="0" y="0"/>
              <a:ext cx="595070" cy="621323"/>
            </a:xfrm>
            <a:prstGeom prst="rect">
              <a:avLst/>
            </a:prstGeom>
            <a:solidFill>
              <a:srgbClr val="0F999C"/>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94" name="Aqua…"/>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Aqua</a:t>
              </a:r>
            </a:p>
            <a:p>
              <a:pPr indent="171450">
                <a:defRPr sz="600">
                  <a:solidFill>
                    <a:srgbClr val="FFFFFF"/>
                  </a:solidFill>
                </a:defRPr>
              </a:pPr>
              <a:r>
                <a:t>R 15</a:t>
              </a:r>
            </a:p>
            <a:p>
              <a:pPr indent="171450">
                <a:defRPr sz="600">
                  <a:solidFill>
                    <a:srgbClr val="FFFFFF"/>
                  </a:solidFill>
                </a:defRPr>
              </a:pPr>
              <a:r>
                <a:t>G 153</a:t>
              </a:r>
            </a:p>
            <a:p>
              <a:pPr indent="171450">
                <a:defRPr sz="600">
                  <a:solidFill>
                    <a:srgbClr val="FFFFFF"/>
                  </a:solidFill>
                </a:defRPr>
              </a:pPr>
              <a:r>
                <a:t>B 156</a:t>
              </a:r>
            </a:p>
          </p:txBody>
        </p:sp>
      </p:grpSp>
      <p:grpSp>
        <p:nvGrpSpPr>
          <p:cNvPr id="2498" name="Group"/>
          <p:cNvGrpSpPr/>
          <p:nvPr/>
        </p:nvGrpSpPr>
        <p:grpSpPr>
          <a:xfrm>
            <a:off x="14877081" y="3711252"/>
            <a:ext cx="595071" cy="621324"/>
            <a:chOff x="0" y="0"/>
            <a:chExt cx="595069" cy="621322"/>
          </a:xfrm>
        </p:grpSpPr>
        <p:sp>
          <p:nvSpPr>
            <p:cNvPr id="2496" name="Rectangle"/>
            <p:cNvSpPr/>
            <p:nvPr/>
          </p:nvSpPr>
          <p:spPr>
            <a:xfrm>
              <a:off x="0" y="0"/>
              <a:ext cx="595070" cy="621323"/>
            </a:xfrm>
            <a:prstGeom prst="rect">
              <a:avLst/>
            </a:prstGeom>
            <a:solidFill>
              <a:srgbClr val="01D1D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97" name="Bright Aqua…"/>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Bright</a:t>
              </a:r>
              <a:br/>
              <a:r>
                <a:t>Aqua</a:t>
              </a:r>
            </a:p>
            <a:p>
              <a:pPr indent="171450">
                <a:defRPr sz="600">
                  <a:solidFill>
                    <a:srgbClr val="FFFFFF"/>
                  </a:solidFill>
                </a:defRPr>
              </a:pPr>
              <a:r>
                <a:t>R 1</a:t>
              </a:r>
            </a:p>
            <a:p>
              <a:pPr indent="171450">
                <a:defRPr sz="600">
                  <a:solidFill>
                    <a:srgbClr val="FFFFFF"/>
                  </a:solidFill>
                </a:defRPr>
              </a:pPr>
              <a:r>
                <a:t>G 209</a:t>
              </a:r>
            </a:p>
            <a:p>
              <a:pPr indent="171450">
                <a:defRPr sz="600">
                  <a:solidFill>
                    <a:srgbClr val="FFFFFF"/>
                  </a:solidFill>
                </a:defRPr>
              </a:pPr>
              <a:r>
                <a:t>B 208</a:t>
              </a:r>
            </a:p>
          </p:txBody>
        </p:sp>
      </p:grpSp>
      <p:grpSp>
        <p:nvGrpSpPr>
          <p:cNvPr id="2501" name="Group"/>
          <p:cNvGrpSpPr/>
          <p:nvPr/>
        </p:nvGrpSpPr>
        <p:grpSpPr>
          <a:xfrm>
            <a:off x="14282010" y="3089930"/>
            <a:ext cx="595071" cy="621323"/>
            <a:chOff x="0" y="0"/>
            <a:chExt cx="595069" cy="621322"/>
          </a:xfrm>
        </p:grpSpPr>
        <p:sp>
          <p:nvSpPr>
            <p:cNvPr id="2499" name="Rectangle"/>
            <p:cNvSpPr/>
            <p:nvPr/>
          </p:nvSpPr>
          <p:spPr>
            <a:xfrm>
              <a:off x="0" y="0"/>
              <a:ext cx="595070" cy="621323"/>
            </a:xfrm>
            <a:prstGeom prst="rect">
              <a:avLst/>
            </a:prstGeom>
            <a:solidFill>
              <a:srgbClr val="FF0CAD"/>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00" name="Peach…"/>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Peach</a:t>
              </a:r>
            </a:p>
            <a:p>
              <a:pPr indent="171450">
                <a:defRPr sz="600">
                  <a:solidFill>
                    <a:srgbClr val="FFFFFF"/>
                  </a:solidFill>
                </a:defRPr>
              </a:pPr>
              <a:r>
                <a:t>R 255</a:t>
              </a:r>
            </a:p>
            <a:p>
              <a:pPr indent="171450">
                <a:defRPr sz="600">
                  <a:solidFill>
                    <a:srgbClr val="FFFFFF"/>
                  </a:solidFill>
                </a:defRPr>
              </a:pPr>
              <a:r>
                <a:t>G 126</a:t>
              </a:r>
            </a:p>
            <a:p>
              <a:pPr indent="171450">
                <a:defRPr sz="600">
                  <a:solidFill>
                    <a:srgbClr val="FFFFFF"/>
                  </a:solidFill>
                </a:defRPr>
              </a:pPr>
              <a:r>
                <a:t>B 131</a:t>
              </a:r>
            </a:p>
          </p:txBody>
        </p:sp>
      </p:grpSp>
      <p:grpSp>
        <p:nvGrpSpPr>
          <p:cNvPr id="2504" name="Group"/>
          <p:cNvGrpSpPr/>
          <p:nvPr/>
        </p:nvGrpSpPr>
        <p:grpSpPr>
          <a:xfrm>
            <a:off x="14282010" y="3711252"/>
            <a:ext cx="595071" cy="621324"/>
            <a:chOff x="0" y="0"/>
            <a:chExt cx="595069" cy="621322"/>
          </a:xfrm>
        </p:grpSpPr>
        <p:sp>
          <p:nvSpPr>
            <p:cNvPr id="2502" name="Rectangle"/>
            <p:cNvSpPr/>
            <p:nvPr/>
          </p:nvSpPr>
          <p:spPr>
            <a:xfrm>
              <a:off x="0" y="0"/>
              <a:ext cx="595070" cy="621323"/>
            </a:xfrm>
            <a:prstGeom prst="rect">
              <a:avLst/>
            </a:prstGeom>
            <a:solidFill>
              <a:srgbClr val="CB298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03" name="Light Claret…"/>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Light</a:t>
              </a:r>
              <a:br/>
              <a:r>
                <a:t>Claret</a:t>
              </a:r>
            </a:p>
            <a:p>
              <a:pPr indent="171450">
                <a:defRPr sz="600">
                  <a:solidFill>
                    <a:srgbClr val="FFFFFF"/>
                  </a:solidFill>
                </a:defRPr>
              </a:pPr>
              <a:r>
                <a:t>R 203</a:t>
              </a:r>
            </a:p>
            <a:p>
              <a:pPr indent="171450">
                <a:defRPr sz="600">
                  <a:solidFill>
                    <a:srgbClr val="FFFFFF"/>
                  </a:solidFill>
                </a:defRPr>
              </a:pPr>
              <a:r>
                <a:t>G 41</a:t>
              </a:r>
            </a:p>
            <a:p>
              <a:pPr indent="171450">
                <a:defRPr sz="600">
                  <a:solidFill>
                    <a:srgbClr val="FFFFFF"/>
                  </a:solidFill>
                </a:defRPr>
              </a:pPr>
              <a:r>
                <a:t>B 128</a:t>
              </a:r>
            </a:p>
          </p:txBody>
        </p:sp>
      </p:grpSp>
      <p:grpSp>
        <p:nvGrpSpPr>
          <p:cNvPr id="2507" name="Group"/>
          <p:cNvGrpSpPr/>
          <p:nvPr/>
        </p:nvGrpSpPr>
        <p:grpSpPr>
          <a:xfrm>
            <a:off x="14282010" y="4330084"/>
            <a:ext cx="595071" cy="621324"/>
            <a:chOff x="0" y="0"/>
            <a:chExt cx="595069" cy="621322"/>
          </a:xfrm>
        </p:grpSpPr>
        <p:sp>
          <p:nvSpPr>
            <p:cNvPr id="2505" name="Rectangle"/>
            <p:cNvSpPr/>
            <p:nvPr/>
          </p:nvSpPr>
          <p:spPr>
            <a:xfrm>
              <a:off x="0" y="0"/>
              <a:ext cx="595070" cy="621323"/>
            </a:xfrm>
            <a:prstGeom prst="rect">
              <a:avLst/>
            </a:prstGeom>
            <a:solidFill>
              <a:srgbClr val="86086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06" name="Claret…"/>
            <p:cNvSpPr txBox="1"/>
            <p:nvPr/>
          </p:nvSpPr>
          <p:spPr>
            <a:xfrm>
              <a:off x="0" y="107461"/>
              <a:ext cx="595070" cy="4064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Claret</a:t>
              </a:r>
            </a:p>
            <a:p>
              <a:pPr indent="171450">
                <a:defRPr sz="600">
                  <a:solidFill>
                    <a:srgbClr val="FFFFFF"/>
                  </a:solidFill>
                </a:defRPr>
              </a:pPr>
              <a:r>
                <a:t>R 134</a:t>
              </a:r>
            </a:p>
            <a:p>
              <a:pPr indent="171450">
                <a:defRPr sz="600">
                  <a:solidFill>
                    <a:srgbClr val="FFFFFF"/>
                  </a:solidFill>
                </a:defRPr>
              </a:pPr>
              <a:r>
                <a:t>G 8</a:t>
              </a:r>
            </a:p>
            <a:p>
              <a:pPr indent="171450">
                <a:defRPr sz="600">
                  <a:solidFill>
                    <a:srgbClr val="FFFFFF"/>
                  </a:solidFill>
                </a:defRPr>
              </a:pPr>
              <a:r>
                <a:t>B 100</a:t>
              </a:r>
            </a:p>
          </p:txBody>
        </p:sp>
      </p:grpSp>
      <p:sp>
        <p:nvSpPr>
          <p:cNvPr id="2508" name="Primary"/>
          <p:cNvSpPr txBox="1"/>
          <p:nvPr/>
        </p:nvSpPr>
        <p:spPr>
          <a:xfrm>
            <a:off x="12496800" y="1406714"/>
            <a:ext cx="577318"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Primary</a:t>
            </a:r>
          </a:p>
        </p:txBody>
      </p:sp>
      <p:sp>
        <p:nvSpPr>
          <p:cNvPr id="2509" name="Infographic"/>
          <p:cNvSpPr txBox="1"/>
          <p:nvPr/>
        </p:nvSpPr>
        <p:spPr>
          <a:xfrm>
            <a:off x="12496800" y="2286143"/>
            <a:ext cx="847503"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Infographic</a:t>
            </a:r>
          </a:p>
        </p:txBody>
      </p:sp>
      <p:sp>
        <p:nvSpPr>
          <p:cNvPr id="2510" name="Secondary"/>
          <p:cNvSpPr txBox="1"/>
          <p:nvPr/>
        </p:nvSpPr>
        <p:spPr>
          <a:xfrm>
            <a:off x="13686941" y="1406714"/>
            <a:ext cx="759074" cy="152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1000" b="1">
                <a:solidFill>
                  <a:schemeClr val="accent1"/>
                </a:solidFill>
              </a:defRPr>
            </a:lvl1pPr>
          </a:lstStyle>
          <a:p>
            <a:r>
              <a:t>Secondary</a:t>
            </a:r>
          </a:p>
        </p:txBody>
      </p:sp>
      <p:grpSp>
        <p:nvGrpSpPr>
          <p:cNvPr id="2513" name="Group"/>
          <p:cNvGrpSpPr/>
          <p:nvPr/>
        </p:nvGrpSpPr>
        <p:grpSpPr>
          <a:xfrm>
            <a:off x="13686941" y="3711252"/>
            <a:ext cx="595071" cy="621324"/>
            <a:chOff x="0" y="0"/>
            <a:chExt cx="595069" cy="621322"/>
          </a:xfrm>
        </p:grpSpPr>
        <p:sp>
          <p:nvSpPr>
            <p:cNvPr id="2511" name="Rectangle"/>
            <p:cNvSpPr/>
            <p:nvPr/>
          </p:nvSpPr>
          <p:spPr>
            <a:xfrm>
              <a:off x="0" y="0"/>
              <a:ext cx="595070" cy="621323"/>
            </a:xfrm>
            <a:prstGeom prst="rect">
              <a:avLst/>
            </a:prstGeom>
            <a:solidFill>
              <a:srgbClr val="4701A7"/>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12" name="Dark Purple…"/>
            <p:cNvSpPr txBox="1"/>
            <p:nvPr/>
          </p:nvSpPr>
          <p:spPr>
            <a:xfrm>
              <a:off x="0" y="63011"/>
              <a:ext cx="595070" cy="49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spcBef>
                  <a:spcPts val="400"/>
                </a:spcBef>
                <a:defRPr sz="600" b="1">
                  <a:solidFill>
                    <a:srgbClr val="FFFFFF"/>
                  </a:solidFill>
                </a:defRPr>
              </a:pPr>
              <a:r>
                <a:t>Dark</a:t>
              </a:r>
              <a:br/>
              <a:r>
                <a:t>Purple</a:t>
              </a:r>
            </a:p>
            <a:p>
              <a:pPr indent="171450">
                <a:defRPr sz="600">
                  <a:solidFill>
                    <a:srgbClr val="FFFFFF"/>
                  </a:solidFill>
                </a:defRPr>
              </a:pPr>
              <a:r>
                <a:t>R 71</a:t>
              </a:r>
            </a:p>
            <a:p>
              <a:pPr indent="171450">
                <a:defRPr sz="600">
                  <a:solidFill>
                    <a:srgbClr val="FFFFFF"/>
                  </a:solidFill>
                </a:defRPr>
              </a:pPr>
              <a:r>
                <a:t>G 1</a:t>
              </a:r>
            </a:p>
            <a:p>
              <a:pPr indent="171450">
                <a:defRPr sz="600">
                  <a:solidFill>
                    <a:srgbClr val="FFFFFF"/>
                  </a:solidFill>
                </a:defRPr>
              </a:pPr>
              <a:r>
                <a:t>B 167</a:t>
              </a:r>
            </a:p>
          </p:txBody>
        </p:sp>
      </p:grpSp>
      <p:pic>
        <p:nvPicPr>
          <p:cNvPr id="2514" name="image41.png" descr="image41.png"/>
          <p:cNvPicPr>
            <a:picLocks noChangeAspect="1"/>
          </p:cNvPicPr>
          <p:nvPr/>
        </p:nvPicPr>
        <p:blipFill>
          <a:blip r:embed="rId3">
            <a:extLst/>
          </a:blip>
          <a:stretch>
            <a:fillRect/>
          </a:stretch>
        </p:blipFill>
        <p:spPr>
          <a:xfrm>
            <a:off x="1523" y="0"/>
            <a:ext cx="12188954" cy="6858000"/>
          </a:xfrm>
          <a:prstGeom prst="rect">
            <a:avLst/>
          </a:prstGeom>
          <a:ln w="12700">
            <a:miter lim="400000"/>
          </a:ln>
        </p:spPr>
      </p:pic>
      <p:pic>
        <p:nvPicPr>
          <p:cNvPr id="2515" name="image42.png" descr="image42.png"/>
          <p:cNvPicPr>
            <a:picLocks noChangeAspect="1"/>
          </p:cNvPicPr>
          <p:nvPr/>
        </p:nvPicPr>
        <p:blipFill>
          <a:blip r:embed="rId4">
            <a:extLst/>
          </a:blip>
          <a:srcRect t="45009" r="3899"/>
          <a:stretch>
            <a:fillRect/>
          </a:stretch>
        </p:blipFill>
        <p:spPr>
          <a:xfrm rot="20633130">
            <a:off x="6623450" y="-854976"/>
            <a:ext cx="5712223" cy="33317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190"/>
                </a:lnTo>
                <a:lnTo>
                  <a:pt x="8904" y="21600"/>
                </a:lnTo>
                <a:lnTo>
                  <a:pt x="19762" y="21600"/>
                </a:lnTo>
                <a:lnTo>
                  <a:pt x="21600" y="10698"/>
                </a:lnTo>
                <a:lnTo>
                  <a:pt x="0" y="0"/>
                </a:lnTo>
                <a:close/>
              </a:path>
            </a:pathLst>
          </a:custGeom>
          <a:ln w="12700">
            <a:miter lim="400000"/>
          </a:ln>
        </p:spPr>
      </p:pic>
      <p:sp>
        <p:nvSpPr>
          <p:cNvPr id="2516" name="Body Level One…"/>
          <p:cNvSpPr txBox="1">
            <a:spLocks noGrp="1"/>
          </p:cNvSpPr>
          <p:nvPr>
            <p:ph type="body" sz="quarter" idx="1"/>
          </p:nvPr>
        </p:nvSpPr>
        <p:spPr>
          <a:xfrm>
            <a:off x="7712546" y="251438"/>
            <a:ext cx="3594085" cy="953249"/>
          </a:xfrm>
          <a:prstGeom prst="rect">
            <a:avLst/>
          </a:prstGeom>
        </p:spPr>
        <p:txBody>
          <a:bodyPr/>
          <a:lstStyle>
            <a:lvl1pPr>
              <a:lnSpc>
                <a:spcPct val="100000"/>
              </a:lnSpc>
              <a:spcBef>
                <a:spcPts val="600"/>
              </a:spcBef>
              <a:defRPr sz="1600" b="1">
                <a:solidFill>
                  <a:srgbClr val="FFFFFF"/>
                </a:solidFill>
              </a:defRPr>
            </a:lvl1pPr>
            <a:lvl2pPr marL="264432" indent="-261257">
              <a:lnSpc>
                <a:spcPct val="100000"/>
              </a:lnSpc>
              <a:spcBef>
                <a:spcPts val="600"/>
              </a:spcBef>
              <a:buChar char="▪"/>
              <a:defRPr sz="1600" b="1">
                <a:solidFill>
                  <a:srgbClr val="FFFFFF"/>
                </a:solidFill>
              </a:defRPr>
            </a:lvl2pPr>
            <a:lvl3pPr marL="496660" indent="-264885">
              <a:lnSpc>
                <a:spcPct val="100000"/>
              </a:lnSpc>
              <a:spcBef>
                <a:spcPts val="600"/>
              </a:spcBef>
              <a:defRPr sz="1600" b="1">
                <a:solidFill>
                  <a:srgbClr val="FFFFFF"/>
                </a:solidFill>
              </a:defRPr>
            </a:lvl3pPr>
            <a:lvl4pPr marL="713921" indent="-250371">
              <a:lnSpc>
                <a:spcPct val="100000"/>
              </a:lnSpc>
              <a:spcBef>
                <a:spcPts val="600"/>
              </a:spcBef>
              <a:buChar char="‒"/>
              <a:defRPr sz="1600" b="1">
                <a:solidFill>
                  <a:srgbClr val="FFFFFF"/>
                </a:solidFill>
              </a:defRPr>
            </a:lvl4pPr>
            <a:lvl5pPr marL="2133600" indent="-304800">
              <a:lnSpc>
                <a:spcPct val="100000"/>
              </a:lnSpc>
              <a:spcBef>
                <a:spcPts val="600"/>
              </a:spcBef>
              <a:defRPr sz="1600" b="1">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517" name="Slide Number"/>
          <p:cNvSpPr txBox="1">
            <a:spLocks noGrp="1"/>
          </p:cNvSpPr>
          <p:nvPr>
            <p:ph type="sldNum" sz="quarter" idx="2"/>
          </p:nvPr>
        </p:nvSpPr>
        <p:spPr>
          <a:xfrm>
            <a:off x="11793065" y="6555757"/>
            <a:ext cx="233324" cy="218441"/>
          </a:xfrm>
          <a:prstGeom prst="rect">
            <a:avLst/>
          </a:prstGeom>
        </p:spPr>
        <p:txBody>
          <a:bodyPr anchor="t"/>
          <a:lstStyle>
            <a:lvl1pPr>
              <a:defRPr sz="800">
                <a:solidFill>
                  <a:srgbClr val="808080"/>
                </a:solidFill>
              </a:defRPr>
            </a:lvl1pPr>
          </a:lstStyle>
          <a:p>
            <a:fld id="{86CB4B4D-7CA3-9044-876B-883B54F8677D}" type="slidenum">
              <a:t>‹#›</a:t>
            </a:fld>
            <a:endParaRPr/>
          </a:p>
        </p:txBody>
      </p:sp>
      <p:sp>
        <p:nvSpPr>
          <p:cNvPr id="2518" name="Line"/>
          <p:cNvSpPr/>
          <p:nvPr/>
        </p:nvSpPr>
        <p:spPr>
          <a:xfrm flipV="1">
            <a:off x="3283673" y="6587911"/>
            <a:ext cx="1" cy="155577"/>
          </a:xfrm>
          <a:prstGeom prst="line">
            <a:avLst/>
          </a:prstGeom>
          <a:solidFill>
            <a:srgbClr val="000000"/>
          </a:solidFill>
          <a:ln w="12700" cap="rnd">
            <a:solidFill>
              <a:schemeClr val="accent2"/>
            </a:solidFill>
          </a:ln>
        </p:spPr>
        <p:txBody>
          <a:bodyPr lIns="45719" rIns="45719"/>
          <a:lstStyle/>
          <a:p>
            <a:endParaRPr/>
          </a:p>
        </p:txBody>
      </p:sp>
      <p:sp>
        <p:nvSpPr>
          <p:cNvPr id="2519" name="Presentation Title | Author | Date">
            <a:hlinkClick r:id="rId5"/>
          </p:cNvPr>
          <p:cNvSpPr txBox="1"/>
          <p:nvPr/>
        </p:nvSpPr>
        <p:spPr>
          <a:xfrm>
            <a:off x="407987" y="6602199"/>
            <a:ext cx="2829008"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85000"/>
              </a:lnSpc>
              <a:defRPr sz="800">
                <a:solidFill>
                  <a:srgbClr val="00458D"/>
                </a:solidFill>
              </a:defRPr>
            </a:lvl1pPr>
          </a:lstStyle>
          <a:p>
            <a:r>
              <a:t>Presentation Title | Author | Date</a:t>
            </a:r>
          </a:p>
        </p:txBody>
      </p:sp>
      <p:sp>
        <p:nvSpPr>
          <p:cNvPr id="2520" name="© 2017 Capgemini. All rights reserved."/>
          <p:cNvSpPr txBox="1"/>
          <p:nvPr/>
        </p:nvSpPr>
        <p:spPr>
          <a:xfrm>
            <a:off x="3411378" y="6601986"/>
            <a:ext cx="2023915" cy="1270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800">
                <a:solidFill>
                  <a:srgbClr val="777777"/>
                </a:solidFill>
              </a:defRPr>
            </a:lvl1pPr>
          </a:lstStyle>
          <a:p>
            <a:r>
              <a:t>© 2017 Capgemini. All rights reserved.</a:t>
            </a:r>
          </a:p>
        </p:txBody>
      </p:sp>
      <p:sp>
        <p:nvSpPr>
          <p:cNvPr id="2521" name="Title Text"/>
          <p:cNvSpPr txBox="1">
            <a:spLocks noGrp="1"/>
          </p:cNvSpPr>
          <p:nvPr>
            <p:ph type="title"/>
          </p:nvPr>
        </p:nvSpPr>
        <p:spPr>
          <a:xfrm>
            <a:off x="407987" y="404813"/>
            <a:ext cx="6984157" cy="863601"/>
          </a:xfrm>
          <a:prstGeom prst="rect">
            <a:avLst/>
          </a:prstGeom>
        </p:spPr>
        <p:txBody>
          <a:bodyPr/>
          <a:lstStyle/>
          <a:p>
            <a:r>
              <a:t>Title Text</a:t>
            </a:r>
          </a:p>
        </p:txBody>
      </p:sp>
      <p:sp>
        <p:nvSpPr>
          <p:cNvPr id="2522" name="Rectangle"/>
          <p:cNvSpPr>
            <a:spLocks noGrp="1"/>
          </p:cNvSpPr>
          <p:nvPr>
            <p:ph type="body" sz="quarter" idx="13"/>
          </p:nvPr>
        </p:nvSpPr>
        <p:spPr>
          <a:xfrm>
            <a:off x="417592" y="1430234"/>
            <a:ext cx="3008303" cy="5011015"/>
          </a:xfrm>
          <a:prstGeom prst="rect">
            <a:avLst/>
          </a:prstGeom>
        </p:spPr>
        <p:txBody>
          <a:bodyPr/>
          <a:lstStyle/>
          <a:p>
            <a:pPr>
              <a:lnSpc>
                <a:spcPts val="2200"/>
              </a:lnSpc>
              <a:spcBef>
                <a:spcPts val="600"/>
              </a:spcBef>
            </a:pPr>
            <a:endParaRPr/>
          </a:p>
        </p:txBody>
      </p:sp>
      <p:pic>
        <p:nvPicPr>
          <p:cNvPr id="2523"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Logo White">
    <p:spTree>
      <p:nvGrpSpPr>
        <p:cNvPr id="1" name=""/>
        <p:cNvGrpSpPr/>
        <p:nvPr/>
      </p:nvGrpSpPr>
      <p:grpSpPr>
        <a:xfrm>
          <a:off x="0" y="0"/>
          <a:ext cx="0" cy="0"/>
          <a:chOff x="0" y="0"/>
          <a:chExt cx="0" cy="0"/>
        </a:xfrm>
      </p:grpSpPr>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ver5 (Image placeholder)">
    <p:spTree>
      <p:nvGrpSpPr>
        <p:cNvPr id="1" name=""/>
        <p:cNvGrpSpPr/>
        <p:nvPr/>
      </p:nvGrpSpPr>
      <p:grpSpPr>
        <a:xfrm>
          <a:off x="0" y="0"/>
          <a:ext cx="0" cy="0"/>
          <a:chOff x="0" y="0"/>
          <a:chExt cx="0" cy="0"/>
        </a:xfrm>
      </p:grpSpPr>
      <p:sp>
        <p:nvSpPr>
          <p:cNvPr id="56"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57" name="Image"/>
          <p:cNvSpPr>
            <a:spLocks noGrp="1"/>
          </p:cNvSpPr>
          <p:nvPr>
            <p:ph type="pic" idx="13"/>
          </p:nvPr>
        </p:nvSpPr>
        <p:spPr>
          <a:xfrm>
            <a:off x="4298310" y="-1588"/>
            <a:ext cx="7893691" cy="6859589"/>
          </a:xfrm>
          <a:prstGeom prst="rect">
            <a:avLst/>
          </a:prstGeom>
        </p:spPr>
        <p:txBody>
          <a:bodyPr lIns="91439" tIns="45719" rIns="91439" bIns="45719">
            <a:noAutofit/>
          </a:bodyPr>
          <a:lstStyle/>
          <a:p>
            <a:endParaRPr/>
          </a:p>
        </p:txBody>
      </p:sp>
      <p:sp>
        <p:nvSpPr>
          <p:cNvPr id="58" name="Body Level One…"/>
          <p:cNvSpPr txBox="1">
            <a:spLocks noGrp="1"/>
          </p:cNvSpPr>
          <p:nvPr>
            <p:ph type="body" sz="quarter" idx="1"/>
          </p:nvPr>
        </p:nvSpPr>
        <p:spPr>
          <a:xfrm>
            <a:off x="407987" y="3068959"/>
            <a:ext cx="4103689" cy="863601"/>
          </a:xfrm>
          <a:prstGeom prst="rect">
            <a:avLst/>
          </a:prstGeom>
        </p:spPr>
        <p:txBody>
          <a:bodyPr anchor="b"/>
          <a:lstStyle>
            <a:lvl1pPr>
              <a:lnSpc>
                <a:spcPts val="3000"/>
              </a:lnSpc>
              <a:defRPr sz="2600">
                <a:solidFill>
                  <a:schemeClr val="accent1"/>
                </a:solidFill>
              </a:defRPr>
            </a:lvl1pPr>
            <a:lvl2pPr marL="704850" indent="-247650">
              <a:lnSpc>
                <a:spcPts val="3000"/>
              </a:lnSpc>
              <a:defRPr sz="2600">
                <a:solidFill>
                  <a:schemeClr val="accent1"/>
                </a:solidFill>
              </a:defRPr>
            </a:lvl2pPr>
            <a:lvl3pPr marL="1338942" indent="-424542">
              <a:lnSpc>
                <a:spcPts val="3000"/>
              </a:lnSpc>
              <a:defRPr sz="2600">
                <a:solidFill>
                  <a:schemeClr val="accent1"/>
                </a:solidFill>
              </a:defRPr>
            </a:lvl3pPr>
            <a:lvl4pPr marL="1866900" indent="-495300">
              <a:lnSpc>
                <a:spcPts val="3000"/>
              </a:lnSpc>
              <a:defRPr sz="2600">
                <a:solidFill>
                  <a:schemeClr val="accent1"/>
                </a:solidFill>
              </a:defRPr>
            </a:lvl4pPr>
            <a:lvl5pPr marL="2324100" indent="-495300">
              <a:lnSpc>
                <a:spcPts val="3000"/>
              </a:lnSpc>
              <a:defRPr sz="26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59" name="Rectangle"/>
          <p:cNvSpPr>
            <a:spLocks noGrp="1"/>
          </p:cNvSpPr>
          <p:nvPr>
            <p:ph type="body" sz="quarter" idx="14"/>
          </p:nvPr>
        </p:nvSpPr>
        <p:spPr>
          <a:xfrm>
            <a:off x="407988" y="4040163"/>
            <a:ext cx="4103688" cy="1189038"/>
          </a:xfrm>
          <a:prstGeom prst="rect">
            <a:avLst/>
          </a:prstGeom>
        </p:spPr>
        <p:txBody>
          <a:bodyPr/>
          <a:lstStyle/>
          <a:p>
            <a:pPr>
              <a:lnSpc>
                <a:spcPts val="1800"/>
              </a:lnSpc>
              <a:defRPr sz="1600">
                <a:solidFill>
                  <a:schemeClr val="accent1"/>
                </a:solidFill>
              </a:defRPr>
            </a:pPr>
            <a:endParaRPr/>
          </a:p>
        </p:txBody>
      </p:sp>
      <p:pic>
        <p:nvPicPr>
          <p:cNvPr id="60" name="image3.png" descr="image3.png"/>
          <p:cNvPicPr>
            <a:picLocks noChangeAspect="1"/>
          </p:cNvPicPr>
          <p:nvPr/>
        </p:nvPicPr>
        <p:blipFill>
          <a:blip r:embed="rId2">
            <a:extLst/>
          </a:blip>
          <a:stretch>
            <a:fillRect/>
          </a:stretch>
        </p:blipFill>
        <p:spPr>
          <a:xfrm>
            <a:off x="407987" y="404813"/>
            <a:ext cx="2286001" cy="510014"/>
          </a:xfrm>
          <a:prstGeom prst="rect">
            <a:avLst/>
          </a:prstGeom>
          <a:ln w="12700">
            <a:miter lim="400000"/>
          </a:ln>
        </p:spPr>
      </p:pic>
      <p:sp>
        <p:nvSpPr>
          <p:cNvPr id="6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ection Opener1">
    <p:spTree>
      <p:nvGrpSpPr>
        <p:cNvPr id="1" name=""/>
        <p:cNvGrpSpPr/>
        <p:nvPr/>
      </p:nvGrpSpPr>
      <p:grpSpPr>
        <a:xfrm>
          <a:off x="0" y="0"/>
          <a:ext cx="0" cy="0"/>
          <a:chOff x="0" y="0"/>
          <a:chExt cx="0" cy="0"/>
        </a:xfrm>
      </p:grpSpPr>
      <p:sp>
        <p:nvSpPr>
          <p:cNvPr id="68"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69"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
        <p:nvSpPr>
          <p:cNvPr id="70"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71" name="image6.png" descr="image6.png"/>
          <p:cNvPicPr>
            <a:picLocks noChangeAspect="1"/>
          </p:cNvPicPr>
          <p:nvPr/>
        </p:nvPicPr>
        <p:blipFill>
          <a:blip r:embed="rId3">
            <a:extLst/>
          </a:blip>
          <a:srcRect t="18343" b="19135"/>
          <a:stretch>
            <a:fillRect/>
          </a:stretch>
        </p:blipFill>
        <p:spPr>
          <a:xfrm flipH="1">
            <a:off x="911424" y="-3449"/>
            <a:ext cx="11299453" cy="6858001"/>
          </a:xfrm>
          <a:prstGeom prst="rect">
            <a:avLst/>
          </a:prstGeom>
          <a:ln w="12700">
            <a:miter lim="400000"/>
          </a:ln>
        </p:spPr>
      </p:pic>
      <p:sp>
        <p:nvSpPr>
          <p:cNvPr id="72" name="Body Level One…"/>
          <p:cNvSpPr txBox="1">
            <a:spLocks noGrp="1"/>
          </p:cNvSpPr>
          <p:nvPr>
            <p:ph type="body" sz="quarter" idx="1"/>
          </p:nvPr>
        </p:nvSpPr>
        <p:spPr>
          <a:xfrm>
            <a:off x="6522825" y="1844824"/>
            <a:ext cx="5261188" cy="1182208"/>
          </a:xfrm>
          <a:prstGeom prst="rect">
            <a:avLst/>
          </a:prstGeom>
        </p:spPr>
        <p:txBody>
          <a:bodyPr anchor="b"/>
          <a:lstStyle>
            <a:lvl1pPr algn="r">
              <a:lnSpc>
                <a:spcPts val="3000"/>
              </a:lnSpc>
              <a:spcBef>
                <a:spcPts val="600"/>
              </a:spcBef>
              <a:defRPr sz="2600">
                <a:solidFill>
                  <a:schemeClr val="accent2"/>
                </a:solidFill>
              </a:defRPr>
            </a:lvl1pPr>
            <a:lvl2pPr marL="0" indent="457200" algn="r">
              <a:lnSpc>
                <a:spcPts val="3000"/>
              </a:lnSpc>
              <a:spcBef>
                <a:spcPts val="600"/>
              </a:spcBef>
              <a:buSzTx/>
              <a:buNone/>
              <a:defRPr sz="2600">
                <a:solidFill>
                  <a:schemeClr val="accent2"/>
                </a:solidFill>
              </a:defRPr>
            </a:lvl2pPr>
            <a:lvl3pPr marL="653142" indent="-424542" algn="r">
              <a:lnSpc>
                <a:spcPts val="3000"/>
              </a:lnSpc>
              <a:spcBef>
                <a:spcPts val="600"/>
              </a:spcBef>
              <a:defRPr sz="2600">
                <a:solidFill>
                  <a:schemeClr val="accent2"/>
                </a:solidFill>
              </a:defRPr>
            </a:lvl3pPr>
            <a:lvl4pPr marL="962819" indent="-505619" algn="r">
              <a:lnSpc>
                <a:spcPts val="3000"/>
              </a:lnSpc>
              <a:spcBef>
                <a:spcPts val="600"/>
              </a:spcBef>
              <a:buChar char="‒"/>
              <a:defRPr sz="2600">
                <a:solidFill>
                  <a:schemeClr val="accent2"/>
                </a:solidFill>
              </a:defRPr>
            </a:lvl4pPr>
            <a:lvl5pPr marL="2369127" indent="-540327" algn="r">
              <a:lnSpc>
                <a:spcPts val="3000"/>
              </a:lnSpc>
              <a:spcBef>
                <a:spcPts val="600"/>
              </a:spcBef>
              <a:defRPr sz="2600">
                <a:solidFill>
                  <a:schemeClr val="accent2"/>
                </a:solidFill>
              </a:defRPr>
            </a:lvl5pPr>
          </a:lstStyle>
          <a:p>
            <a:r>
              <a:t>Body Level One</a:t>
            </a:r>
          </a:p>
          <a:p>
            <a:pPr lvl="1"/>
            <a:r>
              <a:t>Body Level Two</a:t>
            </a:r>
          </a:p>
          <a:p>
            <a:pPr lvl="2"/>
            <a:r>
              <a:t>Body Level Three</a:t>
            </a:r>
          </a:p>
          <a:p>
            <a:pPr lvl="3"/>
            <a:r>
              <a:t>Body Level Four</a:t>
            </a:r>
          </a:p>
          <a:p>
            <a:pPr lvl="4"/>
            <a:r>
              <a:t>Body Level Five</a:t>
            </a:r>
          </a:p>
        </p:txBody>
      </p:sp>
      <p:pic>
        <p:nvPicPr>
          <p:cNvPr id="73" name="image3.png" descr="image3.png"/>
          <p:cNvPicPr>
            <a:picLocks noChangeAspect="1"/>
          </p:cNvPicPr>
          <p:nvPr/>
        </p:nvPicPr>
        <p:blipFill>
          <a:blip r:embed="rId2">
            <a:extLst/>
          </a:blip>
          <a:stretch>
            <a:fillRect/>
          </a:stretch>
        </p:blipFill>
        <p:spPr>
          <a:xfrm>
            <a:off x="407987" y="6101472"/>
            <a:ext cx="2286001" cy="510014"/>
          </a:xfrm>
          <a:prstGeom prst="rect">
            <a:avLst/>
          </a:prstGeom>
          <a:ln w="12700">
            <a:miter lim="400000"/>
          </a:ln>
        </p:spPr>
      </p:pic>
      <p:sp>
        <p:nvSpPr>
          <p:cNvPr id="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Section Opener2">
    <p:spTree>
      <p:nvGrpSpPr>
        <p:cNvPr id="1" name=""/>
        <p:cNvGrpSpPr/>
        <p:nvPr/>
      </p:nvGrpSpPr>
      <p:grpSpPr>
        <a:xfrm>
          <a:off x="0" y="0"/>
          <a:ext cx="0" cy="0"/>
          <a:chOff x="0" y="0"/>
          <a:chExt cx="0" cy="0"/>
        </a:xfrm>
      </p:grpSpPr>
      <p:sp>
        <p:nvSpPr>
          <p:cNvPr id="81"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82"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pic>
        <p:nvPicPr>
          <p:cNvPr id="83" name="image8.png" descr="image8.png"/>
          <p:cNvPicPr>
            <a:picLocks noChangeAspect="1"/>
          </p:cNvPicPr>
          <p:nvPr/>
        </p:nvPicPr>
        <p:blipFill>
          <a:blip r:embed="rId3">
            <a:extLst/>
          </a:blip>
          <a:srcRect l="10880" b="21348"/>
          <a:stretch>
            <a:fillRect/>
          </a:stretch>
        </p:blipFill>
        <p:spPr>
          <a:xfrm flipH="1">
            <a:off x="4901351" y="838198"/>
            <a:ext cx="7290649" cy="6019803"/>
          </a:xfrm>
          <a:prstGeom prst="rect">
            <a:avLst/>
          </a:prstGeom>
          <a:ln w="12700">
            <a:miter lim="400000"/>
          </a:ln>
        </p:spPr>
      </p:pic>
      <p:sp>
        <p:nvSpPr>
          <p:cNvPr id="84" name="Body Level One…"/>
          <p:cNvSpPr txBox="1">
            <a:spLocks noGrp="1"/>
          </p:cNvSpPr>
          <p:nvPr>
            <p:ph type="body" sz="quarter" idx="1"/>
          </p:nvPr>
        </p:nvSpPr>
        <p:spPr>
          <a:xfrm>
            <a:off x="7032104" y="2946391"/>
            <a:ext cx="4751910" cy="1418715"/>
          </a:xfrm>
          <a:prstGeom prst="rect">
            <a:avLst/>
          </a:prstGeom>
        </p:spPr>
        <p:txBody>
          <a:bodyPr anchor="b"/>
          <a:lstStyle>
            <a:lvl1pPr algn="r">
              <a:lnSpc>
                <a:spcPts val="3000"/>
              </a:lnSpc>
              <a:spcBef>
                <a:spcPts val="600"/>
              </a:spcBef>
              <a:defRPr sz="2600">
                <a:solidFill>
                  <a:srgbClr val="FFFFFF"/>
                </a:solidFill>
              </a:defRPr>
            </a:lvl1pPr>
            <a:lvl2pPr marL="0" indent="457200" algn="r">
              <a:lnSpc>
                <a:spcPts val="3000"/>
              </a:lnSpc>
              <a:spcBef>
                <a:spcPts val="600"/>
              </a:spcBef>
              <a:buSzTx/>
              <a:buNone/>
              <a:defRPr sz="2600">
                <a:solidFill>
                  <a:srgbClr val="FFFFFF"/>
                </a:solidFill>
              </a:defRPr>
            </a:lvl2pPr>
            <a:lvl3pPr marL="653142" indent="-424542" algn="r">
              <a:lnSpc>
                <a:spcPts val="3000"/>
              </a:lnSpc>
              <a:spcBef>
                <a:spcPts val="600"/>
              </a:spcBef>
              <a:defRPr sz="2600">
                <a:solidFill>
                  <a:srgbClr val="FFFFFF"/>
                </a:solidFill>
              </a:defRPr>
            </a:lvl3pPr>
            <a:lvl4pPr marL="962819" indent="-505619" algn="r">
              <a:lnSpc>
                <a:spcPts val="3000"/>
              </a:lnSpc>
              <a:spcBef>
                <a:spcPts val="600"/>
              </a:spcBef>
              <a:buChar char="‒"/>
              <a:defRPr sz="2600">
                <a:solidFill>
                  <a:srgbClr val="FFFFFF"/>
                </a:solidFill>
              </a:defRPr>
            </a:lvl4pPr>
            <a:lvl5pPr marL="2369127" indent="-540327" algn="r">
              <a:lnSpc>
                <a:spcPts val="3000"/>
              </a:lnSpc>
              <a:spcBef>
                <a:spcPts val="600"/>
              </a:spcBef>
              <a:defRPr sz="2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85" name="image10.png" descr="image10.png"/>
          <p:cNvPicPr>
            <a:picLocks noChangeAspect="1"/>
          </p:cNvPicPr>
          <p:nvPr/>
        </p:nvPicPr>
        <p:blipFill>
          <a:blip r:embed="rId4">
            <a:extLst/>
          </a:blip>
          <a:srcRect l="22708" r="22708"/>
          <a:stretch>
            <a:fillRect/>
          </a:stretch>
        </p:blipFill>
        <p:spPr>
          <a:xfrm flipH="1">
            <a:off x="0" y="-1588"/>
            <a:ext cx="6654800" cy="6859589"/>
          </a:xfrm>
          <a:prstGeom prst="rect">
            <a:avLst/>
          </a:prstGeom>
          <a:ln w="12700">
            <a:miter lim="400000"/>
          </a:ln>
        </p:spPr>
      </p:pic>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Section Opener3">
    <p:spTree>
      <p:nvGrpSpPr>
        <p:cNvPr id="1" name=""/>
        <p:cNvGrpSpPr/>
        <p:nvPr/>
      </p:nvGrpSpPr>
      <p:grpSpPr>
        <a:xfrm>
          <a:off x="0" y="0"/>
          <a:ext cx="0" cy="0"/>
          <a:chOff x="0" y="0"/>
          <a:chExt cx="0" cy="0"/>
        </a:xfrm>
      </p:grpSpPr>
      <p:sp>
        <p:nvSpPr>
          <p:cNvPr id="93"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94"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pic>
        <p:nvPicPr>
          <p:cNvPr id="95" name="image11.png" descr="image11.png"/>
          <p:cNvPicPr>
            <a:picLocks noChangeAspect="1"/>
          </p:cNvPicPr>
          <p:nvPr/>
        </p:nvPicPr>
        <p:blipFill>
          <a:blip r:embed="rId3">
            <a:extLst/>
          </a:blip>
          <a:srcRect l="21126" b="21348"/>
          <a:stretch>
            <a:fillRect/>
          </a:stretch>
        </p:blipFill>
        <p:spPr>
          <a:xfrm flipH="1">
            <a:off x="5739551" y="838198"/>
            <a:ext cx="6452450" cy="6019803"/>
          </a:xfrm>
          <a:prstGeom prst="rect">
            <a:avLst/>
          </a:prstGeom>
          <a:ln w="12700">
            <a:miter lim="400000"/>
          </a:ln>
        </p:spPr>
      </p:pic>
      <p:sp>
        <p:nvSpPr>
          <p:cNvPr id="96" name="Body Level One…"/>
          <p:cNvSpPr txBox="1">
            <a:spLocks noGrp="1"/>
          </p:cNvSpPr>
          <p:nvPr>
            <p:ph type="body" sz="quarter" idx="1"/>
          </p:nvPr>
        </p:nvSpPr>
        <p:spPr>
          <a:xfrm>
            <a:off x="7032104" y="2946391"/>
            <a:ext cx="4751910" cy="1418715"/>
          </a:xfrm>
          <a:prstGeom prst="rect">
            <a:avLst/>
          </a:prstGeom>
        </p:spPr>
        <p:txBody>
          <a:bodyPr anchor="b"/>
          <a:lstStyle>
            <a:lvl1pPr algn="r">
              <a:lnSpc>
                <a:spcPts val="3000"/>
              </a:lnSpc>
              <a:spcBef>
                <a:spcPts val="600"/>
              </a:spcBef>
              <a:defRPr sz="2600">
                <a:solidFill>
                  <a:srgbClr val="FFFFFF"/>
                </a:solidFill>
              </a:defRPr>
            </a:lvl1pPr>
            <a:lvl2pPr marL="0" indent="457200" algn="r">
              <a:lnSpc>
                <a:spcPts val="3000"/>
              </a:lnSpc>
              <a:spcBef>
                <a:spcPts val="600"/>
              </a:spcBef>
              <a:buSzTx/>
              <a:buNone/>
              <a:defRPr sz="2600">
                <a:solidFill>
                  <a:srgbClr val="FFFFFF"/>
                </a:solidFill>
              </a:defRPr>
            </a:lvl2pPr>
            <a:lvl3pPr marL="653142" indent="-424542" algn="r">
              <a:lnSpc>
                <a:spcPts val="3000"/>
              </a:lnSpc>
              <a:spcBef>
                <a:spcPts val="600"/>
              </a:spcBef>
              <a:defRPr sz="2600">
                <a:solidFill>
                  <a:srgbClr val="FFFFFF"/>
                </a:solidFill>
              </a:defRPr>
            </a:lvl3pPr>
            <a:lvl4pPr marL="962819" indent="-505619" algn="r">
              <a:lnSpc>
                <a:spcPts val="3000"/>
              </a:lnSpc>
              <a:spcBef>
                <a:spcPts val="600"/>
              </a:spcBef>
              <a:buChar char="‒"/>
              <a:defRPr sz="2600">
                <a:solidFill>
                  <a:srgbClr val="FFFFFF"/>
                </a:solidFill>
              </a:defRPr>
            </a:lvl4pPr>
            <a:lvl5pPr marL="2369127" indent="-540327" algn="r">
              <a:lnSpc>
                <a:spcPts val="3000"/>
              </a:lnSpc>
              <a:spcBef>
                <a:spcPts val="600"/>
              </a:spcBef>
              <a:defRPr sz="2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97" name="image13.png" descr="image13.png"/>
          <p:cNvPicPr>
            <a:picLocks noChangeAspect="1"/>
          </p:cNvPicPr>
          <p:nvPr/>
        </p:nvPicPr>
        <p:blipFill>
          <a:blip r:embed="rId4">
            <a:extLst/>
          </a:blip>
          <a:srcRect l="7072" r="38343"/>
          <a:stretch>
            <a:fillRect/>
          </a:stretch>
        </p:blipFill>
        <p:spPr>
          <a:xfrm>
            <a:off x="0" y="-1588"/>
            <a:ext cx="6654800" cy="6859589"/>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Section Opener4">
    <p:spTree>
      <p:nvGrpSpPr>
        <p:cNvPr id="1" name=""/>
        <p:cNvGrpSpPr/>
        <p:nvPr/>
      </p:nvGrpSpPr>
      <p:grpSpPr>
        <a:xfrm>
          <a:off x="0" y="0"/>
          <a:ext cx="0" cy="0"/>
          <a:chOff x="0" y="0"/>
          <a:chExt cx="0" cy="0"/>
        </a:xfrm>
      </p:grpSpPr>
      <p:sp>
        <p:nvSpPr>
          <p:cNvPr id="105"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pic>
        <p:nvPicPr>
          <p:cNvPr id="106"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
        <p:nvSpPr>
          <p:cNvPr id="107" name="Rectangle"/>
          <p:cNvSpPr/>
          <p:nvPr/>
        </p:nvSpPr>
        <p:spPr>
          <a:xfrm>
            <a:off x="0" y="0"/>
            <a:ext cx="12192000" cy="6858000"/>
          </a:xfrm>
          <a:prstGeom prst="rect">
            <a:avLst/>
          </a:prstGeom>
          <a:solidFill>
            <a:srgbClr val="EDEDED"/>
          </a:solidFill>
          <a:ln w="12700">
            <a:miter lim="400000"/>
          </a:ln>
        </p:spPr>
        <p:txBody>
          <a:bodyPr lIns="45719" rIns="45719" anchor="ctr"/>
          <a:lstStyle/>
          <a:p>
            <a:pPr algn="ctr">
              <a:defRPr>
                <a:solidFill>
                  <a:srgbClr val="FFFFFF"/>
                </a:solidFill>
              </a:defRPr>
            </a:pPr>
            <a:endParaRPr/>
          </a:p>
        </p:txBody>
      </p:sp>
      <p:sp>
        <p:nvSpPr>
          <p:cNvPr id="108" name="Shape"/>
          <p:cNvSpPr/>
          <p:nvPr/>
        </p:nvSpPr>
        <p:spPr>
          <a:xfrm>
            <a:off x="-312712" y="-1"/>
            <a:ext cx="8002302" cy="7771500"/>
          </a:xfrm>
          <a:custGeom>
            <a:avLst/>
            <a:gdLst/>
            <a:ahLst/>
            <a:cxnLst>
              <a:cxn ang="0">
                <a:pos x="wd2" y="hd2"/>
              </a:cxn>
              <a:cxn ang="5400000">
                <a:pos x="wd2" y="hd2"/>
              </a:cxn>
              <a:cxn ang="10800000">
                <a:pos x="wd2" y="hd2"/>
              </a:cxn>
              <a:cxn ang="16200000">
                <a:pos x="wd2" y="hd2"/>
              </a:cxn>
            </a:cxnLst>
            <a:rect l="0" t="0" r="r" b="b"/>
            <a:pathLst>
              <a:path w="19731" h="20716" extrusionOk="0">
                <a:moveTo>
                  <a:pt x="19172" y="0"/>
                </a:moveTo>
                <a:cubicBezTo>
                  <a:pt x="19172" y="0"/>
                  <a:pt x="21600" y="4651"/>
                  <a:pt x="16335" y="7048"/>
                </a:cubicBezTo>
                <a:cubicBezTo>
                  <a:pt x="11084" y="9459"/>
                  <a:pt x="7838" y="10771"/>
                  <a:pt x="10068" y="14923"/>
                </a:cubicBezTo>
                <a:cubicBezTo>
                  <a:pt x="3035" y="21600"/>
                  <a:pt x="0" y="20673"/>
                  <a:pt x="0" y="20673"/>
                </a:cubicBezTo>
                <a:cubicBezTo>
                  <a:pt x="0" y="0"/>
                  <a:pt x="0" y="0"/>
                  <a:pt x="0" y="0"/>
                </a:cubicBezTo>
                <a:lnTo>
                  <a:pt x="19172" y="0"/>
                </a:lnTo>
                <a:close/>
              </a:path>
            </a:pathLst>
          </a:custGeom>
          <a:solidFill>
            <a:schemeClr val="accent2"/>
          </a:solidFill>
          <a:ln w="12700">
            <a:miter lim="400000"/>
          </a:ln>
        </p:spPr>
        <p:txBody>
          <a:bodyPr lIns="45719" rIns="45719"/>
          <a:lstStyle/>
          <a:p>
            <a:endParaRPr/>
          </a:p>
        </p:txBody>
      </p:sp>
      <p:sp>
        <p:nvSpPr>
          <p:cNvPr id="109" name="Image"/>
          <p:cNvSpPr>
            <a:spLocks noGrp="1"/>
          </p:cNvSpPr>
          <p:nvPr>
            <p:ph type="pic" idx="13"/>
          </p:nvPr>
        </p:nvSpPr>
        <p:spPr>
          <a:xfrm>
            <a:off x="4943871" y="-1635"/>
            <a:ext cx="7248129" cy="6859590"/>
          </a:xfrm>
          <a:prstGeom prst="rect">
            <a:avLst/>
          </a:prstGeom>
        </p:spPr>
        <p:txBody>
          <a:bodyPr lIns="91439" tIns="45719" rIns="91439" bIns="45719">
            <a:noAutofit/>
          </a:bodyPr>
          <a:lstStyle/>
          <a:p>
            <a:endParaRPr/>
          </a:p>
        </p:txBody>
      </p:sp>
      <p:pic>
        <p:nvPicPr>
          <p:cNvPr id="110" name="image14.png" descr="image14.png"/>
          <p:cNvPicPr>
            <a:picLocks noChangeAspect="1"/>
          </p:cNvPicPr>
          <p:nvPr/>
        </p:nvPicPr>
        <p:blipFill>
          <a:blip r:embed="rId3">
            <a:extLst/>
          </a:blip>
          <a:srcRect l="9322" r="9322"/>
          <a:stretch>
            <a:fillRect/>
          </a:stretch>
        </p:blipFill>
        <p:spPr>
          <a:xfrm>
            <a:off x="2273300" y="-1588"/>
            <a:ext cx="9918700" cy="6859589"/>
          </a:xfrm>
          <a:prstGeom prst="rect">
            <a:avLst/>
          </a:prstGeom>
          <a:ln w="12700">
            <a:miter lim="400000"/>
          </a:ln>
        </p:spPr>
      </p:pic>
      <p:sp>
        <p:nvSpPr>
          <p:cNvPr id="111" name="Body Level One…"/>
          <p:cNvSpPr txBox="1">
            <a:spLocks noGrp="1"/>
          </p:cNvSpPr>
          <p:nvPr>
            <p:ph type="body" sz="quarter" idx="1"/>
          </p:nvPr>
        </p:nvSpPr>
        <p:spPr>
          <a:xfrm>
            <a:off x="407987" y="434513"/>
            <a:ext cx="5471990" cy="1698344"/>
          </a:xfrm>
          <a:prstGeom prst="rect">
            <a:avLst/>
          </a:prstGeom>
        </p:spPr>
        <p:txBody>
          <a:bodyPr anchor="b"/>
          <a:lstStyle>
            <a:lvl1pPr>
              <a:lnSpc>
                <a:spcPts val="3000"/>
              </a:lnSpc>
              <a:spcBef>
                <a:spcPts val="600"/>
              </a:spcBef>
              <a:defRPr sz="2600">
                <a:solidFill>
                  <a:srgbClr val="FFFFFF"/>
                </a:solidFill>
              </a:defRPr>
            </a:lvl1pPr>
            <a:lvl2pPr marL="0" indent="457200">
              <a:lnSpc>
                <a:spcPts val="3000"/>
              </a:lnSpc>
              <a:spcBef>
                <a:spcPts val="600"/>
              </a:spcBef>
              <a:buSzTx/>
              <a:buNone/>
              <a:defRPr sz="2600">
                <a:solidFill>
                  <a:srgbClr val="FFFFFF"/>
                </a:solidFill>
              </a:defRPr>
            </a:lvl2pPr>
            <a:lvl3pPr marL="653142" indent="-424542">
              <a:lnSpc>
                <a:spcPts val="3000"/>
              </a:lnSpc>
              <a:spcBef>
                <a:spcPts val="600"/>
              </a:spcBef>
              <a:defRPr sz="2600">
                <a:solidFill>
                  <a:srgbClr val="FFFFFF"/>
                </a:solidFill>
              </a:defRPr>
            </a:lvl3pPr>
            <a:lvl4pPr marL="962819" indent="-505619">
              <a:lnSpc>
                <a:spcPts val="3000"/>
              </a:lnSpc>
              <a:spcBef>
                <a:spcPts val="600"/>
              </a:spcBef>
              <a:buChar char="‒"/>
              <a:defRPr sz="2600">
                <a:solidFill>
                  <a:srgbClr val="FFFFFF"/>
                </a:solidFill>
              </a:defRPr>
            </a:lvl4pPr>
            <a:lvl5pPr marL="2369127" indent="-540327">
              <a:lnSpc>
                <a:spcPts val="3000"/>
              </a:lnSpc>
              <a:spcBef>
                <a:spcPts val="600"/>
              </a:spcBef>
              <a:defRPr sz="26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112" name="image3.png" descr="image3.png"/>
          <p:cNvPicPr>
            <a:picLocks noChangeAspect="1"/>
          </p:cNvPicPr>
          <p:nvPr/>
        </p:nvPicPr>
        <p:blipFill>
          <a:blip r:embed="rId2">
            <a:extLst/>
          </a:blip>
          <a:srcRect l="81836" b="16530"/>
          <a:stretch>
            <a:fillRect/>
          </a:stretch>
        </p:blipFill>
        <p:spPr>
          <a:xfrm>
            <a:off x="11547792" y="213204"/>
            <a:ext cx="424357" cy="435060"/>
          </a:xfrm>
          <a:prstGeom prst="rect">
            <a:avLst/>
          </a:prstGeom>
          <a:ln w="12700">
            <a:miter lim="400000"/>
          </a:ln>
        </p:spPr>
      </p:pic>
      <p:sp>
        <p:nvSpPr>
          <p:cNvPr id="1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3.png" descr="image3.png"/>
          <p:cNvPicPr>
            <a:picLocks noChangeAspect="1"/>
          </p:cNvPicPr>
          <p:nvPr/>
        </p:nvPicPr>
        <p:blipFill>
          <a:blip r:embed="rId41">
            <a:extLst/>
          </a:blip>
          <a:stretch>
            <a:fillRect/>
          </a:stretch>
        </p:blipFill>
        <p:spPr>
          <a:xfrm>
            <a:off x="2407267" y="2606028"/>
            <a:ext cx="7377467" cy="1645944"/>
          </a:xfrm>
          <a:prstGeom prst="rect">
            <a:avLst/>
          </a:prstGeom>
          <a:ln w="12700">
            <a:miter lim="400000"/>
          </a:ln>
        </p:spPr>
      </p:pic>
      <p:sp>
        <p:nvSpPr>
          <p:cNvPr id="3" name="Title Text"/>
          <p:cNvSpPr txBox="1">
            <a:spLocks noGrp="1"/>
          </p:cNvSpPr>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ransition spd="med"/>
  <p:txStyles>
    <p:titleStyle>
      <a:lvl1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1pPr>
      <a:lvl2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2pPr>
      <a:lvl3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3pPr>
      <a:lvl4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4pPr>
      <a:lvl5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5pPr>
      <a:lvl6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6pPr>
      <a:lvl7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7pPr>
      <a:lvl8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8pPr>
      <a:lvl9pPr marL="0" marR="0" indent="0" algn="l" defTabSz="914400" rtl="0" latinLnBrk="0">
        <a:lnSpc>
          <a:spcPts val="3000"/>
        </a:lnSpc>
        <a:spcBef>
          <a:spcPts val="0"/>
        </a:spcBef>
        <a:spcAft>
          <a:spcPts val="0"/>
        </a:spcAft>
        <a:buClrTx/>
        <a:buSzTx/>
        <a:buFontTx/>
        <a:buNone/>
        <a:tabLst/>
        <a:defRPr sz="2600" b="0" i="0" u="none" strike="noStrike" cap="none" spc="0" baseline="0">
          <a:ln>
            <a:noFill/>
          </a:ln>
          <a:solidFill>
            <a:schemeClr val="accent1"/>
          </a:solidFill>
          <a:uFillTx/>
          <a:latin typeface="Verdana"/>
          <a:ea typeface="Verdana"/>
          <a:cs typeface="Verdana"/>
          <a:sym typeface="Verdana"/>
        </a:defRPr>
      </a:lvl9pPr>
    </p:titleStyle>
    <p:bodyStyle>
      <a:lvl1pPr marL="0" marR="0" indent="0" algn="l" defTabSz="914400" rtl="0" latinLnBrk="0">
        <a:lnSpc>
          <a:spcPct val="90000"/>
        </a:lnSpc>
        <a:spcBef>
          <a:spcPts val="1000"/>
        </a:spcBef>
        <a:spcAft>
          <a:spcPts val="0"/>
        </a:spcAft>
        <a:buClrTx/>
        <a:buSzTx/>
        <a:buFontTx/>
        <a:buNone/>
        <a:tabLst/>
        <a:defRPr sz="1800" b="0" i="0" u="none" strike="noStrike" cap="none" spc="0" baseline="0">
          <a:ln>
            <a:noFill/>
          </a:ln>
          <a:solidFill>
            <a:srgbClr val="000000"/>
          </a:solidFill>
          <a:uFillTx/>
          <a:latin typeface="Verdana"/>
          <a:ea typeface="Verdana"/>
          <a:cs typeface="Verdana"/>
          <a:sym typeface="Verdana"/>
        </a:defRPr>
      </a:lvl1pPr>
      <a:lvl2pPr marL="714375" marR="0" indent="-257175"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2pPr>
      <a:lvl3pPr marL="1208314" marR="0" indent="-293914"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3pPr>
      <a:lvl4pPr marL="1714500" marR="0" indent="-3429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4pPr>
      <a:lvl5pPr marL="2171700" marR="0" indent="-3429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5pPr>
      <a:lvl6pPr marL="2514600" marR="0" indent="-2286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6pPr>
      <a:lvl7pPr marL="2971800" marR="0" indent="-2286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7pPr>
      <a:lvl8pPr marL="3429000" marR="0" indent="-2286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8pPr>
      <a:lvl9pPr marL="3886200" marR="0" indent="-228600" algn="l" defTabSz="914400" rtl="0" latinLnBrk="0">
        <a:lnSpc>
          <a:spcPct val="90000"/>
        </a:lnSpc>
        <a:spcBef>
          <a:spcPts val="1000"/>
        </a:spcBef>
        <a:spcAft>
          <a:spcPts val="0"/>
        </a:spcAft>
        <a:buClrTx/>
        <a:buSzPct val="100000"/>
        <a:buFontTx/>
        <a:buChar char="•"/>
        <a:tabLst/>
        <a:defRPr sz="1800" b="0" i="0" u="none" strike="noStrike" cap="none" spc="0" baseline="0">
          <a:ln>
            <a:noFill/>
          </a:ln>
          <a:solidFill>
            <a:srgbClr val="000000"/>
          </a:solidFill>
          <a:uFillTx/>
          <a:latin typeface="Verdana"/>
          <a:ea typeface="Verdana"/>
          <a:cs typeface="Verdana"/>
          <a:sym typeface="Verdana"/>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9.xml"/><Relationship Id="rId5" Type="http://schemas.openxmlformats.org/officeDocument/2006/relationships/comments" Target="../comments/comment1.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2" name="iPhone Programming"/>
          <p:cNvSpPr txBox="1">
            <a:spLocks noGrp="1"/>
          </p:cNvSpPr>
          <p:nvPr>
            <p:ph type="body" sz="quarter" idx="1"/>
          </p:nvPr>
        </p:nvSpPr>
        <p:spPr>
          <a:xfrm>
            <a:off x="407988" y="2548259"/>
            <a:ext cx="4103688" cy="863601"/>
          </a:xfrm>
          <a:prstGeom prst="rect">
            <a:avLst/>
          </a:prstGeom>
        </p:spPr>
        <p:txBody>
          <a:bodyPr/>
          <a:lstStyle>
            <a:lvl1pPr>
              <a:defRPr>
                <a:latin typeface="+mj-lt"/>
                <a:ea typeface="+mj-ea"/>
                <a:cs typeface="+mj-cs"/>
                <a:sym typeface="Calibri"/>
              </a:defRPr>
            </a:lvl1pPr>
          </a:lstStyle>
          <a:p>
            <a:r>
              <a:t>iPhone Programming</a:t>
            </a:r>
          </a:p>
        </p:txBody>
      </p:sp>
      <p:sp>
        <p:nvSpPr>
          <p:cNvPr id="2533" name="Automatic Reference Counting (ARC)"/>
          <p:cNvSpPr>
            <a:spLocks noGrp="1"/>
          </p:cNvSpPr>
          <p:nvPr>
            <p:ph type="body" idx="14"/>
          </p:nvPr>
        </p:nvSpPr>
        <p:spPr>
          <a:xfrm>
            <a:off x="407988" y="3519463"/>
            <a:ext cx="4103688" cy="1189038"/>
          </a:xfrm>
          <a:prstGeom prst="rect">
            <a:avLst/>
          </a:prstGeom>
          <a:extLst>
            <a:ext uri="{C572A759-6A51-4108-AA02-DFA0A04FC94B}">
              <ma14:wrappingTextBoxFlag xmlns:ma14="http://schemas.microsoft.com/office/mac/drawingml/2011/main" xmlns="" val="1"/>
            </a:ext>
          </a:extLst>
        </p:spPr>
        <p:txBody>
          <a:bodyPr/>
          <a:lstStyle>
            <a:lvl1pPr>
              <a:lnSpc>
                <a:spcPts val="1800"/>
              </a:lnSpc>
              <a:defRPr sz="1600">
                <a:solidFill>
                  <a:schemeClr val="accent1"/>
                </a:solidFill>
                <a:latin typeface="+mj-lt"/>
                <a:ea typeface="+mj-ea"/>
                <a:cs typeface="+mj-cs"/>
                <a:sym typeface="Calibri"/>
              </a:defRPr>
            </a:lvl1pPr>
          </a:lstStyle>
          <a:p>
            <a:r>
              <a:t>Automatic Reference Counting (ARC)</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3"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10</a:t>
            </a:fld>
            <a:endParaRPr/>
          </a:p>
        </p:txBody>
      </p:sp>
      <p:sp>
        <p:nvSpPr>
          <p:cNvPr id="2594" name="To resolve this problem, we use weak references.Consider the following example.…"/>
          <p:cNvSpPr txBox="1">
            <a:spLocks noGrp="1"/>
          </p:cNvSpPr>
          <p:nvPr>
            <p:ph type="body" sz="half" idx="1"/>
          </p:nvPr>
        </p:nvSpPr>
        <p:spPr>
          <a:xfrm>
            <a:off x="457200" y="1373153"/>
            <a:ext cx="5856705" cy="4525963"/>
          </a:xfrm>
          <a:prstGeom prst="rect">
            <a:avLst/>
          </a:prstGeom>
        </p:spPr>
        <p:txBody>
          <a:bodyPr lIns="45719" tIns="45719" rIns="45719" bIns="45719"/>
          <a:lstStyle/>
          <a:p>
            <a:pPr marL="318897" indent="-318897" defTabSz="850391">
              <a:spcBef>
                <a:spcPts val="400"/>
              </a:spcBef>
              <a:buClr>
                <a:srgbClr val="00A1E4"/>
              </a:buClr>
              <a:buSzPct val="100000"/>
              <a:buChar char="➢"/>
              <a:defRPr sz="1674" b="1">
                <a:latin typeface="+mn-lt"/>
                <a:ea typeface="+mn-ea"/>
                <a:cs typeface="+mn-cs"/>
                <a:sym typeface="Helvetica"/>
              </a:defRPr>
            </a:pPr>
            <a:r>
              <a:t>To resolve this problem, we use </a:t>
            </a:r>
            <a:r>
              <a:rPr>
                <a:solidFill>
                  <a:schemeClr val="accent1">
                    <a:lumOff val="-6784"/>
                  </a:schemeClr>
                </a:solidFill>
              </a:rPr>
              <a:t>weak</a:t>
            </a:r>
            <a:r>
              <a:t> references.Consider the following example.</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There are two </a:t>
            </a:r>
            <a:r>
              <a:rPr>
                <a:solidFill>
                  <a:schemeClr val="accent1">
                    <a:lumOff val="-6784"/>
                  </a:schemeClr>
                </a:solidFill>
              </a:rPr>
              <a:t>classes</a:t>
            </a:r>
            <a:r>
              <a:t>, </a:t>
            </a:r>
            <a:r>
              <a:rPr>
                <a:solidFill>
                  <a:schemeClr val="accent1">
                    <a:lumOff val="-6784"/>
                  </a:schemeClr>
                </a:solidFill>
              </a:rPr>
              <a:t>Person</a:t>
            </a:r>
            <a:r>
              <a:t> and </a:t>
            </a:r>
            <a:r>
              <a:rPr>
                <a:solidFill>
                  <a:schemeClr val="accent1">
                    <a:lumOff val="-6784"/>
                  </a:schemeClr>
                </a:solidFill>
              </a:rPr>
              <a:t>Apartment</a:t>
            </a:r>
            <a:r>
              <a:t> which model a block of apartments and its residents:</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Every Person instance has a </a:t>
            </a:r>
            <a:r>
              <a:rPr>
                <a:solidFill>
                  <a:srgbClr val="009051"/>
                </a:solidFill>
              </a:rPr>
              <a:t>name</a:t>
            </a:r>
            <a:r>
              <a:t> property of type String and an optional </a:t>
            </a:r>
            <a:r>
              <a:rPr>
                <a:solidFill>
                  <a:srgbClr val="009051"/>
                </a:solidFill>
              </a:rPr>
              <a:t>apartment</a:t>
            </a:r>
            <a:r>
              <a:t> property that is initially nil. The </a:t>
            </a:r>
            <a:r>
              <a:rPr>
                <a:solidFill>
                  <a:srgbClr val="228212"/>
                </a:solidFill>
              </a:rPr>
              <a:t>apartment</a:t>
            </a:r>
            <a:r>
              <a:t> property is optional, because a person may not always have an apartment.</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Every Apartment instance has a </a:t>
            </a:r>
            <a:r>
              <a:rPr>
                <a:solidFill>
                  <a:srgbClr val="009051"/>
                </a:solidFill>
              </a:rPr>
              <a:t>unit</a:t>
            </a:r>
            <a:r>
              <a:t> property of type String and has an optional </a:t>
            </a:r>
            <a:r>
              <a:rPr>
                <a:solidFill>
                  <a:srgbClr val="009051"/>
                </a:solidFill>
              </a:rPr>
              <a:t>tenant</a:t>
            </a:r>
            <a:r>
              <a:t> property that is initially nil. The </a:t>
            </a:r>
            <a:r>
              <a:rPr>
                <a:solidFill>
                  <a:srgbClr val="009051"/>
                </a:solidFill>
              </a:rPr>
              <a:t>tenant</a:t>
            </a:r>
            <a:r>
              <a:t> property is optional because an apartment may not always have a tenant.</a:t>
            </a:r>
            <a:br/>
            <a:endParaRPr/>
          </a:p>
        </p:txBody>
      </p:sp>
      <p:sp>
        <p:nvSpPr>
          <p:cNvPr id="2595" name="Line"/>
          <p:cNvSpPr/>
          <p:nvPr/>
        </p:nvSpPr>
        <p:spPr>
          <a:xfrm flipV="1">
            <a:off x="6411714" y="1367390"/>
            <a:ext cx="1" cy="4537489"/>
          </a:xfrm>
          <a:prstGeom prst="line">
            <a:avLst/>
          </a:prstGeom>
          <a:solidFill>
            <a:srgbClr val="000000"/>
          </a:solidFill>
          <a:ln w="47625">
            <a:solidFill>
              <a:schemeClr val="accent2"/>
            </a:solidFill>
          </a:ln>
        </p:spPr>
        <p:txBody>
          <a:bodyPr lIns="45719" rIns="45719"/>
          <a:lstStyle/>
          <a:p>
            <a:endParaRPr/>
          </a:p>
        </p:txBody>
      </p:sp>
      <p:pic>
        <p:nvPicPr>
          <p:cNvPr id="2596" name="Screen Shot 2018-04-13 at 10.37.30.png" descr="Screen Shot 2018-04-13 at 10.37.30.png"/>
          <p:cNvPicPr>
            <a:picLocks noChangeAspect="1"/>
          </p:cNvPicPr>
          <p:nvPr/>
        </p:nvPicPr>
        <p:blipFill>
          <a:blip r:embed="rId3">
            <a:extLst/>
          </a:blip>
          <a:stretch>
            <a:fillRect/>
          </a:stretch>
        </p:blipFill>
        <p:spPr>
          <a:xfrm>
            <a:off x="6509522" y="1463612"/>
            <a:ext cx="5641021" cy="3487788"/>
          </a:xfrm>
          <a:prstGeom prst="rect">
            <a:avLst/>
          </a:prstGeom>
          <a:ln w="12700">
            <a:miter lim="400000"/>
          </a:ln>
        </p:spPr>
      </p:pic>
      <p:sp>
        <p:nvSpPr>
          <p:cNvPr id="2597" name="ARC:Example Strong Reference Cycles Between Class Instance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658368">
              <a:lnSpc>
                <a:spcPct val="100000"/>
              </a:lnSpc>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11</a:t>
            </a:fld>
            <a:endParaRPr/>
          </a:p>
        </p:txBody>
      </p:sp>
      <p:sp>
        <p:nvSpPr>
          <p:cNvPr id="2602" name="Create two variables of type Person and Apartment respectively:…"/>
          <p:cNvSpPr txBox="1">
            <a:spLocks noGrp="1"/>
          </p:cNvSpPr>
          <p:nvPr>
            <p:ph type="body" idx="1"/>
          </p:nvPr>
        </p:nvSpPr>
        <p:spPr>
          <a:xfrm>
            <a:off x="457200" y="1373153"/>
            <a:ext cx="10160000"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Create two variables of type Person and Apartment respectively:</a:t>
            </a:r>
            <a:endParaRPr sz="1200"/>
          </a:p>
          <a:p>
            <a:pPr marL="457200" indent="-457200" defTabSz="457200">
              <a:spcBef>
                <a:spcPts val="0"/>
              </a:spcBef>
              <a:tabLst>
                <a:tab pos="139700" algn="l"/>
                <a:tab pos="457200" algn="l"/>
              </a:tabLst>
              <a:defRPr sz="1200">
                <a:solidFill>
                  <a:srgbClr val="3F6E74"/>
                </a:solidFill>
                <a:latin typeface="Menlo"/>
                <a:ea typeface="Menlo"/>
                <a:cs typeface="Menlo"/>
                <a:sym typeface="Menlo"/>
              </a:defRPr>
            </a:pPr>
            <a:r>
              <a:rPr>
                <a:solidFill>
                  <a:srgbClr val="AA3391"/>
                </a:solidFill>
              </a:rPr>
              <a:t>		     var</a:t>
            </a:r>
            <a:r>
              <a:rPr>
                <a:solidFill>
                  <a:srgbClr val="000000"/>
                </a:solidFill>
              </a:rPr>
              <a:t> </a:t>
            </a:r>
            <a:r>
              <a:t>john</a:t>
            </a:r>
            <a:r>
              <a:rPr>
                <a:solidFill>
                  <a:srgbClr val="000000"/>
                </a:solidFill>
              </a:rPr>
              <a:t>: </a:t>
            </a:r>
            <a:r>
              <a:rPr>
                <a:solidFill>
                  <a:srgbClr val="5C2699"/>
                </a:solidFill>
              </a:rPr>
              <a:t>Person</a:t>
            </a:r>
            <a:r>
              <a:rPr>
                <a:solidFill>
                  <a:srgbClr val="000000"/>
                </a:solidFill>
              </a:rPr>
              <a:t>?</a:t>
            </a:r>
          </a:p>
          <a:p>
            <a:pPr marL="457200" lvl="2" indent="0" defTabSz="457200">
              <a:spcBef>
                <a:spcPts val="0"/>
              </a:spcBef>
              <a:buSzTx/>
              <a:buNone/>
              <a:tabLst>
                <a:tab pos="139700" algn="l"/>
                <a:tab pos="457200" algn="l"/>
              </a:tabLst>
              <a:defRPr sz="1190">
                <a:solidFill>
                  <a:srgbClr val="3F6E74"/>
                </a:solidFill>
                <a:latin typeface="Menlo"/>
                <a:ea typeface="Menlo"/>
                <a:cs typeface="Menlo"/>
                <a:sym typeface="Menlo"/>
              </a:defRPr>
            </a:pPr>
            <a:r>
              <a:rPr sz="1200"/>
              <a:t>     </a:t>
            </a:r>
            <a:r>
              <a:rPr sz="1200">
                <a:solidFill>
                  <a:srgbClr val="AA3391"/>
                </a:solidFill>
              </a:rPr>
              <a:t>var</a:t>
            </a:r>
            <a:r>
              <a:rPr sz="1200">
                <a:solidFill>
                  <a:srgbClr val="000000"/>
                </a:solidFill>
              </a:rPr>
              <a:t> </a:t>
            </a:r>
            <a:r>
              <a:rPr sz="1200"/>
              <a:t>unit4A</a:t>
            </a:r>
            <a:r>
              <a:rPr sz="1200">
                <a:solidFill>
                  <a:srgbClr val="000000"/>
                </a:solidFill>
              </a:rPr>
              <a:t>: </a:t>
            </a:r>
            <a:r>
              <a:rPr sz="1200">
                <a:solidFill>
                  <a:srgbClr val="5C2699"/>
                </a:solidFill>
              </a:rPr>
              <a:t>Apartment</a:t>
            </a:r>
            <a:r>
              <a:rPr sz="1200">
                <a:solidFill>
                  <a:srgbClr val="000000"/>
                </a:solidFill>
              </a:rPr>
              <a:t>?</a:t>
            </a:r>
          </a:p>
          <a:p>
            <a:pPr marL="457200" lvl="2" indent="0" defTabSz="457200">
              <a:spcBef>
                <a:spcPts val="0"/>
              </a:spcBef>
              <a:buSzTx/>
              <a:buNone/>
              <a:tabLst>
                <a:tab pos="139700" algn="l"/>
                <a:tab pos="457200" algn="l"/>
              </a:tabLst>
              <a:defRPr sz="1190">
                <a:solidFill>
                  <a:srgbClr val="3F6E74"/>
                </a:solidFill>
                <a:latin typeface="Menlo"/>
                <a:ea typeface="Menlo"/>
                <a:cs typeface="Menlo"/>
                <a:sym typeface="Menlo"/>
              </a:defRPr>
            </a:pPr>
            <a:r>
              <a:rPr>
                <a:solidFill>
                  <a:srgbClr val="000000"/>
                </a:solidFill>
              </a:rPr>
              <a:t> </a:t>
            </a:r>
          </a:p>
          <a:p>
            <a:pPr marL="342900" indent="-342900">
              <a:spcBef>
                <a:spcPts val="400"/>
              </a:spcBef>
              <a:buClr>
                <a:srgbClr val="00A1E4"/>
              </a:buClr>
              <a:buSzPct val="100000"/>
              <a:buChar char="➢"/>
              <a:defRPr sz="1800" b="1">
                <a:latin typeface="+mn-lt"/>
                <a:ea typeface="+mn-ea"/>
                <a:cs typeface="+mn-cs"/>
                <a:sym typeface="Helvetica"/>
              </a:defRPr>
            </a:pPr>
            <a:r>
              <a:t>Now create a specific Person instance and Apartment instance and assign these new instances to the john and unit4A variables:</a:t>
            </a:r>
          </a:p>
          <a:p>
            <a:pPr marL="457200" lvl="2" indent="0" defTabSz="457200">
              <a:spcBef>
                <a:spcPts val="0"/>
              </a:spcBef>
              <a:buSzTx/>
              <a:buNone/>
              <a:tabLst>
                <a:tab pos="139700" algn="l"/>
                <a:tab pos="457200" algn="l"/>
              </a:tabLst>
              <a:defRPr sz="1190">
                <a:solidFill>
                  <a:srgbClr val="3F6E74"/>
                </a:solidFill>
                <a:latin typeface="Menlo"/>
                <a:ea typeface="Menlo"/>
                <a:cs typeface="Menlo"/>
                <a:sym typeface="Menlo"/>
              </a:defRPr>
            </a:pPr>
            <a:r>
              <a:rPr>
                <a:solidFill>
                  <a:srgbClr val="000000"/>
                </a:solidFill>
              </a:rPr>
              <a:t>     </a:t>
            </a:r>
            <a:r>
              <a:rPr>
                <a:solidFill>
                  <a:srgbClr val="457378"/>
                </a:solidFill>
              </a:rPr>
              <a:t>john = Person(name: </a:t>
            </a:r>
            <a:r>
              <a:rPr>
                <a:solidFill>
                  <a:srgbClr val="780A0C"/>
                </a:solidFill>
              </a:rPr>
              <a:t>"John Appleseed"</a:t>
            </a:r>
            <a:r>
              <a:rPr>
                <a:solidFill>
                  <a:srgbClr val="457378"/>
                </a:solidFill>
              </a:rPr>
              <a:t>)</a:t>
            </a:r>
          </a:p>
          <a:p>
            <a:pPr marL="457200" lvl="2" indent="0" defTabSz="457200">
              <a:spcBef>
                <a:spcPts val="0"/>
              </a:spcBef>
              <a:buSzTx/>
              <a:buNone/>
              <a:tabLst>
                <a:tab pos="139700" algn="l"/>
                <a:tab pos="457200" algn="l"/>
              </a:tabLst>
              <a:defRPr sz="1190">
                <a:solidFill>
                  <a:srgbClr val="457378"/>
                </a:solidFill>
                <a:latin typeface="Menlo"/>
                <a:ea typeface="Menlo"/>
                <a:cs typeface="Menlo"/>
                <a:sym typeface="Menlo"/>
              </a:defRPr>
            </a:pPr>
            <a:r>
              <a:t>     unit4A = Apartment(unit: </a:t>
            </a:r>
            <a:r>
              <a:rPr>
                <a:solidFill>
                  <a:srgbClr val="C60000"/>
                </a:solidFill>
              </a:rPr>
              <a:t>“4A”)</a:t>
            </a:r>
          </a:p>
          <a:p>
            <a:pPr marL="342900" indent="-342900">
              <a:spcBef>
                <a:spcPts val="400"/>
              </a:spcBef>
              <a:buClr>
                <a:srgbClr val="00A1E4"/>
              </a:buClr>
              <a:buSzPct val="100000"/>
              <a:buChar char="➢"/>
              <a:defRPr sz="1800" b="1">
                <a:latin typeface="+mn-lt"/>
                <a:ea typeface="+mn-ea"/>
                <a:cs typeface="+mn-cs"/>
                <a:sym typeface="Helvetica"/>
              </a:defRPr>
            </a:pPr>
            <a:r>
              <a:t>The john variable now has a strong reference to the new Person instance, and the unit4A variable has a strong reference to the new Apartment instance:</a:t>
            </a:r>
          </a:p>
          <a:p>
            <a:pPr marL="342900" indent="-342900">
              <a:spcBef>
                <a:spcPts val="400"/>
              </a:spcBef>
              <a:buClr>
                <a:srgbClr val="00A1E4"/>
              </a:buClr>
              <a:buSzPct val="100000"/>
              <a:buChar char="➢"/>
              <a:defRPr sz="1800" b="1">
                <a:latin typeface="+mn-lt"/>
                <a:ea typeface="+mn-ea"/>
                <a:cs typeface="+mn-cs"/>
                <a:sym typeface="Helvetica"/>
              </a:defRPr>
            </a:pPr>
            <a:endParaRPr/>
          </a:p>
          <a:p>
            <a:pPr marL="457200" lvl="2" indent="0" defTabSz="457200">
              <a:spcBef>
                <a:spcPts val="0"/>
              </a:spcBef>
              <a:buSzTx/>
              <a:buNone/>
              <a:tabLst>
                <a:tab pos="139700" algn="l"/>
                <a:tab pos="457200" algn="l"/>
              </a:tabLst>
              <a:defRPr sz="1190">
                <a:solidFill>
                  <a:srgbClr val="457378"/>
                </a:solidFill>
                <a:latin typeface="Menlo"/>
                <a:ea typeface="Menlo"/>
                <a:cs typeface="Menlo"/>
                <a:sym typeface="Menlo"/>
              </a:defRPr>
            </a:pPr>
            <a:endParaRPr>
              <a:solidFill>
                <a:srgbClr val="000000"/>
              </a:solidFill>
            </a:endParaRPr>
          </a:p>
        </p:txBody>
      </p:sp>
      <p:sp>
        <p:nvSpPr>
          <p:cNvPr id="2603" name="ARC:Example Weak Reference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658368">
              <a:lnSpc>
                <a:spcPct val="100000"/>
              </a:lnSpc>
              <a:defRPr sz="1872">
                <a:solidFill>
                  <a:srgbClr val="FFFFFF"/>
                </a:solidFill>
              </a:defRPr>
            </a:pPr>
            <a:r>
              <a:rPr sz="1584"/>
              <a:t>ARC:Example</a:t>
            </a:r>
            <a:br/>
            <a:r>
              <a:rPr sz="2016"/>
              <a:t>Weak References</a:t>
            </a:r>
          </a:p>
        </p:txBody>
      </p:sp>
      <p:pic>
        <p:nvPicPr>
          <p:cNvPr id="2604" name="Screen Shot 2018-04-13 at 10.55.02.png" descr="Screen Shot 2018-04-13 at 10.55.02.png"/>
          <p:cNvPicPr>
            <a:picLocks noChangeAspect="1"/>
          </p:cNvPicPr>
          <p:nvPr/>
        </p:nvPicPr>
        <p:blipFill>
          <a:blip r:embed="rId3">
            <a:extLst/>
          </a:blip>
          <a:stretch>
            <a:fillRect/>
          </a:stretch>
        </p:blipFill>
        <p:spPr>
          <a:xfrm>
            <a:off x="2358965" y="3814649"/>
            <a:ext cx="6356470" cy="2040812"/>
          </a:xfrm>
          <a:prstGeom prst="rect">
            <a:avLst/>
          </a:prstGeom>
          <a:ln w="12700">
            <a:miter lim="400000"/>
          </a:ln>
        </p:spPr>
      </p:pic>
      <p:sp>
        <p:nvSpPr>
          <p:cNvPr id="2605" name="ARC:Example Strong Reference Cycles Between Class Insta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9"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12</a:t>
            </a:fld>
            <a:endParaRPr/>
          </a:p>
        </p:txBody>
      </p:sp>
      <p:sp>
        <p:nvSpPr>
          <p:cNvPr id="2610" name="Now, link these two instances such that Person has an apartment and an apartment has a tenant.                  john!.apartment = unit4A…"/>
          <p:cNvSpPr txBox="1">
            <a:spLocks noGrp="1"/>
          </p:cNvSpPr>
          <p:nvPr>
            <p:ph type="body" idx="1"/>
          </p:nvPr>
        </p:nvSpPr>
        <p:spPr>
          <a:xfrm>
            <a:off x="457200" y="1137610"/>
            <a:ext cx="10160000" cy="4806306"/>
          </a:xfrm>
          <a:prstGeom prst="rect">
            <a:avLst/>
          </a:prstGeom>
        </p:spPr>
        <p:txBody>
          <a:bodyPr lIns="45719" tIns="45719" rIns="45719" bIns="45719"/>
          <a:lstStyle/>
          <a:p>
            <a:pPr marL="332613" indent="-332613" defTabSz="886968">
              <a:spcBef>
                <a:spcPts val="400"/>
              </a:spcBef>
              <a:buClr>
                <a:srgbClr val="00A1E4"/>
              </a:buClr>
              <a:buSzPct val="100000"/>
              <a:buChar char="➢"/>
              <a:defRPr sz="1746" b="1">
                <a:latin typeface="+mn-lt"/>
                <a:ea typeface="+mn-ea"/>
                <a:cs typeface="+mn-cs"/>
                <a:sym typeface="Helvetica"/>
              </a:defRPr>
            </a:pPr>
            <a:r>
              <a:t>Now, link these two instances such that Person has an apartment and an apartment has a tenant.      </a:t>
            </a:r>
            <a:br/>
            <a:r>
              <a:rPr>
                <a:solidFill>
                  <a:srgbClr val="457378"/>
                </a:solidFill>
              </a:rPr>
              <a:t>          </a:t>
            </a:r>
            <a:r>
              <a:rPr b="0">
                <a:solidFill>
                  <a:srgbClr val="457378"/>
                </a:solidFill>
                <a:latin typeface="+mj-lt"/>
                <a:ea typeface="+mj-ea"/>
                <a:cs typeface="+mj-cs"/>
                <a:sym typeface="Calibri"/>
              </a:rPr>
              <a:t> </a:t>
            </a:r>
            <a:r>
              <a:rPr sz="1164" b="0">
                <a:solidFill>
                  <a:srgbClr val="5A8287"/>
                </a:solidFill>
                <a:latin typeface="Menlo"/>
                <a:ea typeface="Menlo"/>
                <a:cs typeface="Menlo"/>
                <a:sym typeface="Menlo"/>
              </a:rPr>
              <a:t>john!.apartment = unit4A</a:t>
            </a:r>
          </a:p>
          <a:p>
            <a:pPr marL="443484" lvl="2" indent="0" defTabSz="443484">
              <a:spcBef>
                <a:spcPts val="0"/>
              </a:spcBef>
              <a:buSzTx/>
              <a:buNone/>
              <a:tabLst>
                <a:tab pos="127000" algn="l"/>
                <a:tab pos="431800" algn="l"/>
              </a:tabLst>
              <a:defRPr sz="1154">
                <a:solidFill>
                  <a:srgbClr val="457378"/>
                </a:solidFill>
                <a:latin typeface="Menlo"/>
                <a:ea typeface="Menlo"/>
                <a:cs typeface="Menlo"/>
                <a:sym typeface="Menlo"/>
              </a:defRPr>
            </a:pPr>
            <a:r>
              <a:rPr>
                <a:solidFill>
                  <a:srgbClr val="5A8287"/>
                </a:solidFill>
              </a:rPr>
              <a:t>     unit4A!.tenant = john</a:t>
            </a:r>
          </a:p>
          <a:p>
            <a:pPr marL="332613" indent="-332613" defTabSz="886968">
              <a:spcBef>
                <a:spcPts val="400"/>
              </a:spcBef>
              <a:buClr>
                <a:srgbClr val="00A1E4"/>
              </a:buClr>
              <a:buSzPct val="100000"/>
              <a:buChar char="➢"/>
              <a:defRPr sz="1746" b="1">
                <a:latin typeface="+mn-lt"/>
                <a:ea typeface="+mn-ea"/>
                <a:cs typeface="+mn-cs"/>
                <a:sym typeface="Helvetica"/>
              </a:defRPr>
            </a:pPr>
            <a:r>
              <a:t>Here’s how the strong references look after you link the two instances together:</a:t>
            </a: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r>
              <a:t>The Person instance now has a strong reference to the Apartment instance, and the Apartment instance has a strong reference to the Person instance.</a:t>
            </a:r>
          </a:p>
        </p:txBody>
      </p:sp>
      <p:pic>
        <p:nvPicPr>
          <p:cNvPr id="2611" name="Screen Shot 2018-04-13 at 11.02.37.png" descr="Screen Shot 2018-04-13 at 11.02.37.png"/>
          <p:cNvPicPr>
            <a:picLocks noChangeAspect="1"/>
          </p:cNvPicPr>
          <p:nvPr/>
        </p:nvPicPr>
        <p:blipFill>
          <a:blip r:embed="rId3">
            <a:extLst/>
          </a:blip>
          <a:stretch>
            <a:fillRect/>
          </a:stretch>
        </p:blipFill>
        <p:spPr>
          <a:xfrm>
            <a:off x="2316865" y="2576451"/>
            <a:ext cx="6837107" cy="2264725"/>
          </a:xfrm>
          <a:prstGeom prst="rect">
            <a:avLst/>
          </a:prstGeom>
          <a:ln w="12700">
            <a:miter lim="400000"/>
          </a:ln>
        </p:spPr>
      </p:pic>
      <p:sp>
        <p:nvSpPr>
          <p:cNvPr id="2612" name="ARC:Example Strong Reference Cycles Between Class Instance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658368">
              <a:lnSpc>
                <a:spcPct val="100000"/>
              </a:lnSpc>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6"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13</a:t>
            </a:fld>
            <a:endParaRPr/>
          </a:p>
        </p:txBody>
      </p:sp>
      <p:sp>
        <p:nvSpPr>
          <p:cNvPr id="2617" name="When you break the strong references held by the john and unit4A variables, by setting them to nil  , the reference counts do not drop to zero, and the instances are not deallocated by ARC.…"/>
          <p:cNvSpPr txBox="1">
            <a:spLocks noGrp="1"/>
          </p:cNvSpPr>
          <p:nvPr>
            <p:ph type="body" idx="1"/>
          </p:nvPr>
        </p:nvSpPr>
        <p:spPr>
          <a:xfrm>
            <a:off x="444500" y="1137610"/>
            <a:ext cx="10160001"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When you break the strong references held by the john and unit4A variables, by setting them to nil  , the reference counts do not drop to zero, and the instances are not deallocated by ARC.</a:t>
            </a:r>
            <a:br/>
            <a:br/>
            <a:br/>
            <a:endParaRPr/>
          </a:p>
          <a:p>
            <a:pPr marL="342900" indent="-342900">
              <a:spcBef>
                <a:spcPts val="400"/>
              </a:spcBef>
              <a:buClr>
                <a:srgbClr val="00A1E4"/>
              </a:buClr>
              <a:buSzPct val="100000"/>
              <a:buChar char="➢"/>
              <a:defRPr sz="1800" b="1">
                <a:latin typeface="+mn-lt"/>
                <a:ea typeface="+mn-ea"/>
                <a:cs typeface="+mn-cs"/>
                <a:sym typeface="Helvetica"/>
              </a:defRPr>
            </a:pPr>
            <a:r>
              <a:t>The strong reference cycle prevents the Person and Apartment instances from ever being deallocated, causing a memory leak in app.</a:t>
            </a:r>
            <a:br>
              <a:rPr b="0">
                <a:latin typeface="+mj-lt"/>
                <a:ea typeface="+mj-ea"/>
                <a:cs typeface="+mj-cs"/>
                <a:sym typeface="Calibri"/>
              </a:rPr>
            </a:br>
            <a:br/>
            <a:endParaRPr/>
          </a:p>
        </p:txBody>
      </p:sp>
      <p:pic>
        <p:nvPicPr>
          <p:cNvPr id="2618" name="Screen Shot 2018-04-13 at 11.30.38.png" descr="Screen Shot 2018-04-13 at 11.30.38.png"/>
          <p:cNvPicPr>
            <a:picLocks noChangeAspect="1"/>
          </p:cNvPicPr>
          <p:nvPr/>
        </p:nvPicPr>
        <p:blipFill>
          <a:blip r:embed="rId3">
            <a:extLst/>
          </a:blip>
          <a:stretch>
            <a:fillRect/>
          </a:stretch>
        </p:blipFill>
        <p:spPr>
          <a:xfrm>
            <a:off x="777378" y="1696094"/>
            <a:ext cx="2933701" cy="889001"/>
          </a:xfrm>
          <a:prstGeom prst="rect">
            <a:avLst/>
          </a:prstGeom>
          <a:ln w="12700">
            <a:miter lim="400000"/>
          </a:ln>
        </p:spPr>
      </p:pic>
      <p:pic>
        <p:nvPicPr>
          <p:cNvPr id="2619" name="Screen Shot 2018-04-13 at 11.31.33.png" descr="Screen Shot 2018-04-13 at 11.31.33.png"/>
          <p:cNvPicPr>
            <a:picLocks noChangeAspect="1"/>
          </p:cNvPicPr>
          <p:nvPr/>
        </p:nvPicPr>
        <p:blipFill>
          <a:blip r:embed="rId4">
            <a:extLst/>
          </a:blip>
          <a:stretch>
            <a:fillRect/>
          </a:stretch>
        </p:blipFill>
        <p:spPr>
          <a:xfrm>
            <a:off x="2081014" y="3536567"/>
            <a:ext cx="6886972" cy="2148131"/>
          </a:xfrm>
          <a:prstGeom prst="rect">
            <a:avLst/>
          </a:prstGeom>
          <a:ln w="12700">
            <a:miter lim="400000"/>
          </a:ln>
        </p:spPr>
      </p:pic>
      <p:sp>
        <p:nvSpPr>
          <p:cNvPr id="2620" name="ARC:Example Strong Reference Cycles Between Class Insta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4" name="Swift provides two ways to resolve strong reference cycles: weak references and unowned references.…"/>
          <p:cNvSpPr txBox="1">
            <a:spLocks noGrp="1"/>
          </p:cNvSpPr>
          <p:nvPr>
            <p:ph type="body" idx="1"/>
          </p:nvPr>
        </p:nvSpPr>
        <p:spPr>
          <a:xfrm>
            <a:off x="457200" y="1446868"/>
            <a:ext cx="10160000" cy="4289057"/>
          </a:xfrm>
          <a:prstGeom prst="rect">
            <a:avLst/>
          </a:prstGeom>
        </p:spPr>
        <p:txBody>
          <a:bodyPr lIns="45719" tIns="45719" rIns="45719" bIns="45719"/>
          <a:lstStyle/>
          <a:p>
            <a:pPr marL="322325" indent="-322325" defTabSz="859536">
              <a:spcBef>
                <a:spcPts val="400"/>
              </a:spcBef>
              <a:buClr>
                <a:srgbClr val="00A1E4"/>
              </a:buClr>
              <a:buSzPct val="100000"/>
              <a:buChar char="➢"/>
              <a:defRPr sz="1692" b="1">
                <a:latin typeface="+mn-lt"/>
                <a:ea typeface="+mn-ea"/>
                <a:cs typeface="+mn-cs"/>
                <a:sym typeface="Helvetica"/>
              </a:defRPr>
            </a:pPr>
            <a:r>
              <a:t>Swift provides two ways to resolve strong reference cycles: weak references and unowned references.</a:t>
            </a:r>
            <a:br/>
            <a:endParaRPr/>
          </a:p>
          <a:p>
            <a:pPr marL="322325" indent="-322325" defTabSz="859536">
              <a:spcBef>
                <a:spcPts val="400"/>
              </a:spcBef>
              <a:buClr>
                <a:srgbClr val="00A1E4"/>
              </a:buClr>
              <a:buSzPct val="100000"/>
              <a:buChar char="➢"/>
              <a:defRPr sz="1692" b="1">
                <a:latin typeface="+mn-lt"/>
                <a:ea typeface="+mn-ea"/>
                <a:cs typeface="+mn-cs"/>
                <a:sym typeface="Helvetica"/>
              </a:defRPr>
            </a:pPr>
            <a:r>
              <a:t>A weak reference is a reference that does not keep a strong hold on the instance it refers to, and so does not stop ARC from disposing of the referenced instance.</a:t>
            </a:r>
            <a:br/>
            <a:endParaRPr/>
          </a:p>
          <a:p>
            <a:pPr marL="322325" indent="-322325" defTabSz="859536">
              <a:spcBef>
                <a:spcPts val="400"/>
              </a:spcBef>
              <a:buClr>
                <a:srgbClr val="00A1E4"/>
              </a:buClr>
              <a:buSzPct val="100000"/>
              <a:buChar char="➢"/>
              <a:defRPr sz="1692" b="1">
                <a:latin typeface="+mn-lt"/>
                <a:ea typeface="+mn-ea"/>
                <a:cs typeface="+mn-cs"/>
                <a:sym typeface="Helvetica"/>
              </a:defRPr>
            </a:pPr>
            <a:r>
              <a:t>Create a weak reference by placing the weak keyword before a property or variable declaration.</a:t>
            </a:r>
            <a:br/>
            <a:endParaRPr/>
          </a:p>
          <a:p>
            <a:pPr marL="322325" indent="-322325" defTabSz="859536">
              <a:spcBef>
                <a:spcPts val="400"/>
              </a:spcBef>
              <a:buClr>
                <a:srgbClr val="00A1E4"/>
              </a:buClr>
              <a:buSzPct val="100000"/>
              <a:buChar char="➢"/>
              <a:defRPr sz="1692" b="1">
                <a:latin typeface="+mn-lt"/>
                <a:ea typeface="+mn-ea"/>
                <a:cs typeface="+mn-cs"/>
                <a:sym typeface="Helvetica"/>
              </a:defRPr>
            </a:pPr>
            <a:r>
              <a:t>Since the property is weak, ARC is still able to deallocate the instance even when it is still referred to by some weak property.</a:t>
            </a:r>
            <a:br/>
            <a:endParaRPr/>
          </a:p>
          <a:p>
            <a:pPr marL="322325" indent="-322325" defTabSz="859536">
              <a:spcBef>
                <a:spcPts val="400"/>
              </a:spcBef>
              <a:buClr>
                <a:srgbClr val="00A1E4"/>
              </a:buClr>
              <a:buSzPct val="100000"/>
              <a:buChar char="➢"/>
              <a:defRPr sz="1692" b="1">
                <a:latin typeface="+mn-lt"/>
                <a:ea typeface="+mn-ea"/>
                <a:cs typeface="+mn-cs"/>
                <a:sym typeface="Helvetica"/>
              </a:defRPr>
            </a:pPr>
            <a:r>
              <a:t>ARC sets the the value of instance to nil and deallocates it.</a:t>
            </a:r>
            <a:br/>
            <a:endParaRPr/>
          </a:p>
          <a:p>
            <a:pPr marL="322325" indent="-322325" defTabSz="859536">
              <a:spcBef>
                <a:spcPts val="400"/>
              </a:spcBef>
              <a:buClr>
                <a:srgbClr val="00A1E4"/>
              </a:buClr>
              <a:buSzPct val="100000"/>
              <a:buChar char="➢"/>
              <a:defRPr sz="1692" b="1">
                <a:latin typeface="+mn-lt"/>
                <a:ea typeface="+mn-ea"/>
                <a:cs typeface="+mn-cs"/>
                <a:sym typeface="Helvetica"/>
              </a:defRPr>
            </a:pPr>
            <a:r>
              <a:t>Use a weak reference when the other instance has a shorter lifetime—that is, when the other instance can be deallocated first.</a:t>
            </a:r>
          </a:p>
        </p:txBody>
      </p:sp>
      <p:sp>
        <p:nvSpPr>
          <p:cNvPr id="2625" name="ARC:Example Weak Refere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9" name="ARC:Example Weak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 : Resolving Strong Reference Cycles</a:t>
            </a:r>
          </a:p>
        </p:txBody>
      </p:sp>
      <p:sp>
        <p:nvSpPr>
          <p:cNvPr id="2630"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15</a:t>
            </a:fld>
            <a:endParaRPr/>
          </a:p>
        </p:txBody>
      </p:sp>
      <p:sp>
        <p:nvSpPr>
          <p:cNvPr id="2631" name="Consider the example, identical to previous one, but with slight change.…"/>
          <p:cNvSpPr txBox="1">
            <a:spLocks noGrp="1"/>
          </p:cNvSpPr>
          <p:nvPr>
            <p:ph type="body" sz="half" idx="1"/>
          </p:nvPr>
        </p:nvSpPr>
        <p:spPr>
          <a:xfrm>
            <a:off x="457200" y="1373153"/>
            <a:ext cx="5856705"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Consider the example, identical to previous one, but with slight change. </a:t>
            </a:r>
          </a:p>
          <a:p>
            <a:pPr marL="342900" indent="-342900">
              <a:spcBef>
                <a:spcPts val="400"/>
              </a:spcBef>
              <a:buClr>
                <a:srgbClr val="00A1E4"/>
              </a:buClr>
              <a:buSzPct val="100000"/>
              <a:buChar char="➢"/>
              <a:defRPr sz="1800" b="1">
                <a:latin typeface="+mn-lt"/>
                <a:ea typeface="+mn-ea"/>
                <a:cs typeface="+mn-cs"/>
                <a:sym typeface="Helvetica"/>
              </a:defRPr>
            </a:pPr>
            <a:r>
              <a:t>In class Apartment, unlike earlier, this time the tenant property is declared weak (Code snippet : 1).</a:t>
            </a:r>
          </a:p>
          <a:p>
            <a:pPr marL="342900" indent="-342900">
              <a:spcBef>
                <a:spcPts val="400"/>
              </a:spcBef>
              <a:buClr>
                <a:srgbClr val="00A1E4"/>
              </a:buClr>
              <a:buSzPct val="100000"/>
              <a:buChar char="➢"/>
              <a:defRPr sz="1800" b="1">
                <a:latin typeface="+mn-lt"/>
                <a:ea typeface="+mn-ea"/>
                <a:cs typeface="+mn-cs"/>
                <a:sym typeface="Helvetica"/>
              </a:defRPr>
            </a:pPr>
            <a:r>
              <a:t>The strong references from the two variables (john and unit4A) and the links between the two instances are created as before: (Code snippet : 2).</a:t>
            </a:r>
            <a:br/>
            <a:r>
              <a:rPr sz="1200" b="0">
                <a:solidFill>
                  <a:srgbClr val="AA3391"/>
                </a:solidFill>
                <a:latin typeface="Menlo"/>
                <a:ea typeface="Menlo"/>
                <a:cs typeface="Menlo"/>
                <a:sym typeface="Menlo"/>
              </a:rPr>
              <a:t>      </a:t>
            </a:r>
            <a:br>
              <a:rPr sz="1200" b="0">
                <a:solidFill>
                  <a:srgbClr val="AA3391"/>
                </a:solidFill>
                <a:latin typeface="Menlo"/>
                <a:ea typeface="Menlo"/>
                <a:cs typeface="Menlo"/>
                <a:sym typeface="Menlo"/>
              </a:rPr>
            </a:br>
            <a:r>
              <a:rPr sz="1200" b="0">
                <a:solidFill>
                  <a:srgbClr val="AA3391"/>
                </a:solidFill>
                <a:latin typeface="Menlo"/>
                <a:ea typeface="Menlo"/>
                <a:cs typeface="Menlo"/>
                <a:sym typeface="Menlo"/>
              </a:rPr>
              <a:t>       var</a:t>
            </a:r>
            <a:r>
              <a:rPr sz="1200" b="0">
                <a:latin typeface="Menlo"/>
                <a:ea typeface="Menlo"/>
                <a:cs typeface="Menlo"/>
                <a:sym typeface="Menlo"/>
              </a:rPr>
              <a:t> john: </a:t>
            </a:r>
            <a:r>
              <a:rPr sz="1200" b="0">
                <a:solidFill>
                  <a:srgbClr val="5C2699"/>
                </a:solidFill>
                <a:latin typeface="Menlo"/>
                <a:ea typeface="Menlo"/>
                <a:cs typeface="Menlo"/>
                <a:sym typeface="Menlo"/>
              </a:rPr>
              <a:t>Person</a:t>
            </a:r>
            <a:r>
              <a:rPr sz="1200" b="0">
                <a:latin typeface="Menlo"/>
                <a:ea typeface="Menlo"/>
                <a:cs typeface="Menlo"/>
                <a:sym typeface="Menlo"/>
              </a:rPr>
              <a:t>?</a:t>
            </a:r>
          </a:p>
          <a:p>
            <a:pPr marL="457200" lvl="2" indent="0" defTabSz="457200">
              <a:spcBef>
                <a:spcPts val="0"/>
              </a:spcBef>
              <a:buSzTx/>
              <a:buNone/>
              <a:tabLst>
                <a:tab pos="139700" algn="l"/>
                <a:tab pos="457200" algn="l"/>
              </a:tabLst>
              <a:defRPr sz="1190">
                <a:solidFill>
                  <a:srgbClr val="3F6E74"/>
                </a:solidFill>
                <a:latin typeface="Menlo"/>
                <a:ea typeface="Menlo"/>
                <a:cs typeface="Menlo"/>
                <a:sym typeface="Menlo"/>
              </a:defRPr>
            </a:pPr>
            <a:r>
              <a:rPr sz="1200"/>
              <a:t>      </a:t>
            </a:r>
            <a:r>
              <a:rPr sz="1200">
                <a:solidFill>
                  <a:srgbClr val="AA3391"/>
                </a:solidFill>
              </a:rPr>
              <a:t>var</a:t>
            </a:r>
            <a:r>
              <a:rPr sz="1200">
                <a:solidFill>
                  <a:srgbClr val="000000"/>
                </a:solidFill>
              </a:rPr>
              <a:t> </a:t>
            </a:r>
            <a:r>
              <a:rPr sz="1200"/>
              <a:t>unit4A</a:t>
            </a:r>
            <a:r>
              <a:rPr sz="1200">
                <a:solidFill>
                  <a:srgbClr val="000000"/>
                </a:solidFill>
              </a:rPr>
              <a:t>: </a:t>
            </a:r>
            <a:r>
              <a:rPr sz="1200">
                <a:solidFill>
                  <a:srgbClr val="5C2699"/>
                </a:solidFill>
              </a:rPr>
              <a:t>Apartment</a:t>
            </a:r>
            <a:r>
              <a:rPr sz="1200">
                <a:solidFill>
                  <a:srgbClr val="000000"/>
                </a:solidFill>
              </a:rPr>
              <a:t>?</a:t>
            </a:r>
            <a:br>
              <a:rPr sz="1200">
                <a:solidFill>
                  <a:srgbClr val="000000"/>
                </a:solidFill>
              </a:rPr>
            </a:br>
            <a:br>
              <a:rPr sz="1200">
                <a:solidFill>
                  <a:srgbClr val="000000"/>
                </a:solidFill>
              </a:rPr>
            </a:br>
            <a:r>
              <a:rPr sz="1200">
                <a:solidFill>
                  <a:srgbClr val="000000"/>
                </a:solidFill>
              </a:rPr>
              <a:t> </a:t>
            </a:r>
            <a:r>
              <a:rPr>
                <a:solidFill>
                  <a:srgbClr val="457378"/>
                </a:solidFill>
              </a:rPr>
              <a:t>john = Person(name: </a:t>
            </a:r>
            <a:r>
              <a:rPr>
                <a:solidFill>
                  <a:srgbClr val="780A0C"/>
                </a:solidFill>
              </a:rPr>
              <a:t>"John Appleseed"</a:t>
            </a:r>
            <a:r>
              <a:rPr>
                <a:solidFill>
                  <a:srgbClr val="457378"/>
                </a:solidFill>
              </a:rPr>
              <a:t>)</a:t>
            </a:r>
          </a:p>
          <a:p>
            <a:pPr marL="457200" lvl="2" indent="0" defTabSz="457200">
              <a:spcBef>
                <a:spcPts val="0"/>
              </a:spcBef>
              <a:buSzTx/>
              <a:buNone/>
              <a:tabLst>
                <a:tab pos="139700" algn="l"/>
                <a:tab pos="457200" algn="l"/>
              </a:tabLst>
              <a:defRPr sz="1190">
                <a:solidFill>
                  <a:srgbClr val="457378"/>
                </a:solidFill>
                <a:latin typeface="Menlo"/>
                <a:ea typeface="Menlo"/>
                <a:cs typeface="Menlo"/>
                <a:sym typeface="Menlo"/>
              </a:defRPr>
            </a:pPr>
            <a:r>
              <a:t>      unit4A = Apartment(unit: </a:t>
            </a:r>
            <a:r>
              <a:rPr>
                <a:solidFill>
                  <a:srgbClr val="C60000"/>
                </a:solidFill>
              </a:rPr>
              <a:t>“4A”)</a:t>
            </a:r>
            <a:br>
              <a:rPr sz="1200">
                <a:solidFill>
                  <a:srgbClr val="000000"/>
                </a:solidFill>
              </a:rPr>
            </a:br>
            <a:br>
              <a:rPr sz="1200">
                <a:solidFill>
                  <a:srgbClr val="000000"/>
                </a:solidFill>
              </a:rPr>
            </a:br>
            <a:r>
              <a:rPr sz="1200">
                <a:solidFill>
                  <a:srgbClr val="000000"/>
                </a:solidFill>
              </a:rPr>
              <a:t> </a:t>
            </a:r>
            <a:r>
              <a:rPr sz="1200"/>
              <a:t>john!.apartment = unit4A</a:t>
            </a:r>
          </a:p>
          <a:p>
            <a:pPr marL="457200" lvl="2" indent="0" defTabSz="457200">
              <a:spcBef>
                <a:spcPts val="0"/>
              </a:spcBef>
              <a:buSzTx/>
              <a:buNone/>
              <a:tabLst>
                <a:tab pos="139700" algn="l"/>
                <a:tab pos="457200" algn="l"/>
              </a:tabLst>
              <a:defRPr sz="1190">
                <a:solidFill>
                  <a:srgbClr val="3F6E74"/>
                </a:solidFill>
                <a:latin typeface="Menlo"/>
                <a:ea typeface="Menlo"/>
                <a:cs typeface="Menlo"/>
                <a:sym typeface="Menlo"/>
              </a:defRPr>
            </a:pPr>
            <a:r>
              <a:rPr sz="1200">
                <a:solidFill>
                  <a:srgbClr val="457378"/>
                </a:solidFill>
              </a:rPr>
              <a:t>      unit4A!.tenant = john</a:t>
            </a:r>
          </a:p>
        </p:txBody>
      </p:sp>
      <p:sp>
        <p:nvSpPr>
          <p:cNvPr id="2632" name="Line"/>
          <p:cNvSpPr/>
          <p:nvPr/>
        </p:nvSpPr>
        <p:spPr>
          <a:xfrm flipV="1">
            <a:off x="6411714" y="1367390"/>
            <a:ext cx="1" cy="4537489"/>
          </a:xfrm>
          <a:prstGeom prst="line">
            <a:avLst/>
          </a:prstGeom>
          <a:solidFill>
            <a:srgbClr val="000000"/>
          </a:solidFill>
          <a:ln w="47625">
            <a:solidFill>
              <a:schemeClr val="accent2"/>
            </a:solidFill>
          </a:ln>
        </p:spPr>
        <p:txBody>
          <a:bodyPr lIns="45719" rIns="45719"/>
          <a:lstStyle/>
          <a:p>
            <a:endParaRPr/>
          </a:p>
        </p:txBody>
      </p:sp>
      <p:pic>
        <p:nvPicPr>
          <p:cNvPr id="2633" name="Screen Shot 2018-04-13 at 11.48.14.png" descr="Screen Shot 2018-04-13 at 11.48.14.png"/>
          <p:cNvPicPr>
            <a:picLocks noChangeAspect="1"/>
          </p:cNvPicPr>
          <p:nvPr/>
        </p:nvPicPr>
        <p:blipFill>
          <a:blip r:embed="rId3">
            <a:extLst/>
          </a:blip>
          <a:stretch>
            <a:fillRect/>
          </a:stretch>
        </p:blipFill>
        <p:spPr>
          <a:xfrm>
            <a:off x="6509523" y="1659527"/>
            <a:ext cx="5710244" cy="3482129"/>
          </a:xfrm>
          <a:prstGeom prst="rect">
            <a:avLst/>
          </a:prstGeom>
          <a:ln w="12700">
            <a:miter lim="400000"/>
          </a:ln>
        </p:spPr>
      </p:pic>
      <p:sp>
        <p:nvSpPr>
          <p:cNvPr id="2634" name="Snippet : 1"/>
          <p:cNvSpPr txBox="1"/>
          <p:nvPr/>
        </p:nvSpPr>
        <p:spPr>
          <a:xfrm>
            <a:off x="6643205" y="1341944"/>
            <a:ext cx="1644028" cy="281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200">
                <a:solidFill>
                  <a:schemeClr val="accent1">
                    <a:lumOff val="-6784"/>
                  </a:schemeClr>
                </a:solidFill>
              </a:defRPr>
            </a:lvl1pPr>
          </a:lstStyle>
          <a:p>
            <a:r>
              <a:t>Snippet : 1</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8" name="The references look like following, now that we’ve linked the two instances together:…"/>
          <p:cNvSpPr txBox="1">
            <a:spLocks noGrp="1"/>
          </p:cNvSpPr>
          <p:nvPr>
            <p:ph type="body" idx="1"/>
          </p:nvPr>
        </p:nvSpPr>
        <p:spPr>
          <a:xfrm>
            <a:off x="457200" y="1446868"/>
            <a:ext cx="10160000" cy="4451775"/>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The references look like following, now that we’ve linked the two instances together:</a:t>
            </a:r>
            <a:b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r>
              <a:t>The Person instance still has a strong reference to the Apartment instance, but the Apartment instance now has a weak reference to the Person instance. </a:t>
            </a:r>
          </a:p>
          <a:p>
            <a:pPr marL="342900" indent="-342900">
              <a:spcBef>
                <a:spcPts val="400"/>
              </a:spcBef>
              <a:buClr>
                <a:srgbClr val="00A1E4"/>
              </a:buClr>
              <a:buSzPct val="100000"/>
              <a:buChar char="➢"/>
              <a:defRPr sz="1800" b="1">
                <a:latin typeface="+mn-lt"/>
                <a:ea typeface="+mn-ea"/>
                <a:cs typeface="+mn-cs"/>
                <a:sym typeface="Helvetica"/>
              </a:defRPr>
            </a:pPr>
            <a:r>
              <a:t>Now when we break the strong reference held by the john variable by setting it to nil, there are no more strong references to the Person instance:</a:t>
            </a:r>
            <a:br/>
            <a:br/>
            <a:endParaRPr/>
          </a:p>
        </p:txBody>
      </p:sp>
      <p:sp>
        <p:nvSpPr>
          <p:cNvPr id="2639" name="ARC:Example Weak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 : Resolving Strong Reference Cycles</a:t>
            </a:r>
          </a:p>
        </p:txBody>
      </p:sp>
      <p:pic>
        <p:nvPicPr>
          <p:cNvPr id="2640" name="Screen Shot 2018-04-13 at 12.11.34.png" descr="Screen Shot 2018-04-13 at 12.11.34.png"/>
          <p:cNvPicPr>
            <a:picLocks noChangeAspect="1"/>
          </p:cNvPicPr>
          <p:nvPr/>
        </p:nvPicPr>
        <p:blipFill>
          <a:blip r:embed="rId3">
            <a:extLst/>
          </a:blip>
          <a:stretch>
            <a:fillRect/>
          </a:stretch>
        </p:blipFill>
        <p:spPr>
          <a:xfrm>
            <a:off x="2149772" y="1769831"/>
            <a:ext cx="6507537" cy="2018875"/>
          </a:xfrm>
          <a:prstGeom prst="rect">
            <a:avLst/>
          </a:prstGeom>
          <a:ln w="12700">
            <a:miter lim="400000"/>
          </a:ln>
        </p:spPr>
      </p:pic>
      <p:pic>
        <p:nvPicPr>
          <p:cNvPr id="2641" name="Screen Shot 2018-04-13 at 12.13.39.png" descr="Screen Shot 2018-04-13 at 12.13.39.png"/>
          <p:cNvPicPr>
            <a:picLocks noChangeAspect="1"/>
          </p:cNvPicPr>
          <p:nvPr/>
        </p:nvPicPr>
        <p:blipFill>
          <a:blip r:embed="rId4">
            <a:extLst/>
          </a:blip>
          <a:stretch>
            <a:fillRect/>
          </a:stretch>
        </p:blipFill>
        <p:spPr>
          <a:xfrm>
            <a:off x="2441624" y="5292377"/>
            <a:ext cx="5016501" cy="6604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5" name="Because there are no more strong references to the Person instance, it’s deallocated and the tenant property is set to nil:"/>
          <p:cNvSpPr txBox="1">
            <a:spLocks noGrp="1"/>
          </p:cNvSpPr>
          <p:nvPr>
            <p:ph type="body" idx="1"/>
          </p:nvPr>
        </p:nvSpPr>
        <p:spPr>
          <a:xfrm>
            <a:off x="457200" y="1446868"/>
            <a:ext cx="10160000" cy="3964264"/>
          </a:xfrm>
          <a:prstGeom prst="rect">
            <a:avLst/>
          </a:prstGeom>
        </p:spPr>
        <p:txBody>
          <a:bodyPr lIns="45719" tIns="45719" rIns="45719" bIns="45719"/>
          <a:lstStyle>
            <a:lvl1pPr marL="342900" indent="-342900">
              <a:spcBef>
                <a:spcPts val="400"/>
              </a:spcBef>
              <a:buClr>
                <a:srgbClr val="00A1E4"/>
              </a:buClr>
              <a:buSzPct val="100000"/>
              <a:buChar char="➢"/>
              <a:defRPr sz="1800" b="1">
                <a:latin typeface="+mn-lt"/>
                <a:ea typeface="+mn-ea"/>
                <a:cs typeface="+mn-cs"/>
                <a:sym typeface="Helvetica"/>
              </a:defRPr>
            </a:lvl1pPr>
          </a:lstStyle>
          <a:p>
            <a:r>
              <a:t>Because there are no more strong references to the Person instance, it’s deallocated and the tenant property is set to nil:</a:t>
            </a:r>
          </a:p>
        </p:txBody>
      </p:sp>
      <p:sp>
        <p:nvSpPr>
          <p:cNvPr id="2646" name="ARC:Example Weak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 : Resolving Strong Reference Cycles</a:t>
            </a:r>
          </a:p>
        </p:txBody>
      </p:sp>
      <p:pic>
        <p:nvPicPr>
          <p:cNvPr id="2647" name="Screen Shot 2018-04-13 at 12.14.32.png" descr="Screen Shot 2018-04-13 at 12.14.32.png"/>
          <p:cNvPicPr>
            <a:picLocks noChangeAspect="1"/>
          </p:cNvPicPr>
          <p:nvPr/>
        </p:nvPicPr>
        <p:blipFill>
          <a:blip r:embed="rId3">
            <a:extLst/>
          </a:blip>
          <a:stretch>
            <a:fillRect/>
          </a:stretch>
        </p:blipFill>
        <p:spPr>
          <a:xfrm>
            <a:off x="1631701" y="2446436"/>
            <a:ext cx="8039101" cy="23495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1" name="The only remaining strong reference to the Apartment instance is from the unit4A variable. If we break that strong reference, there are no more strong references to the Apartment instance:…"/>
          <p:cNvSpPr txBox="1">
            <a:spLocks noGrp="1"/>
          </p:cNvSpPr>
          <p:nvPr>
            <p:ph type="body" idx="1"/>
          </p:nvPr>
        </p:nvSpPr>
        <p:spPr>
          <a:xfrm>
            <a:off x="457200" y="1446868"/>
            <a:ext cx="10160000" cy="4463334"/>
          </a:xfrm>
          <a:prstGeom prst="rect">
            <a:avLst/>
          </a:prstGeom>
        </p:spPr>
        <p:txBody>
          <a:bodyPr lIns="45719" tIns="45719" rIns="45719" bIns="45719"/>
          <a:lstStyle/>
          <a:p>
            <a:pPr marL="332613" indent="-332613" defTabSz="886968">
              <a:spcBef>
                <a:spcPts val="400"/>
              </a:spcBef>
              <a:buClr>
                <a:srgbClr val="00A1E4"/>
              </a:buClr>
              <a:buSzPct val="100000"/>
              <a:buChar char="➢"/>
              <a:defRPr sz="1746" b="1">
                <a:latin typeface="+mn-lt"/>
                <a:ea typeface="+mn-ea"/>
                <a:cs typeface="+mn-cs"/>
                <a:sym typeface="Helvetica"/>
              </a:defRPr>
            </a:pPr>
            <a:r>
              <a:t>The only remaining strong reference to the Apartment instance is from the unit4A variable. If we break that strong reference, there are no more strong references to the Apartment instance:</a:t>
            </a: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endParaRPr/>
          </a:p>
          <a:p>
            <a:pPr marL="332613" indent="-332613" defTabSz="886968">
              <a:spcBef>
                <a:spcPts val="400"/>
              </a:spcBef>
              <a:buClr>
                <a:srgbClr val="00A1E4"/>
              </a:buClr>
              <a:buSzPct val="100000"/>
              <a:buChar char="➢"/>
              <a:defRPr sz="1746" b="1">
                <a:latin typeface="+mn-lt"/>
                <a:ea typeface="+mn-ea"/>
                <a:cs typeface="+mn-cs"/>
                <a:sym typeface="Helvetica"/>
              </a:defRPr>
            </a:pPr>
            <a:r>
              <a:t>Since no one is pointing to apartment instance, it is deallocated by ARC.</a:t>
            </a:r>
          </a:p>
        </p:txBody>
      </p:sp>
      <p:sp>
        <p:nvSpPr>
          <p:cNvPr id="2652" name="ARC:Example Weak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 : Resolving Strong Reference Cycles</a:t>
            </a:r>
          </a:p>
        </p:txBody>
      </p:sp>
      <p:pic>
        <p:nvPicPr>
          <p:cNvPr id="2653" name="Screen Shot 2018-04-13 at 12.16.45.png" descr="Screen Shot 2018-04-13 at 12.16.45.png"/>
          <p:cNvPicPr>
            <a:picLocks noChangeAspect="1"/>
          </p:cNvPicPr>
          <p:nvPr/>
        </p:nvPicPr>
        <p:blipFill>
          <a:blip r:embed="rId3">
            <a:extLst/>
          </a:blip>
          <a:stretch>
            <a:fillRect/>
          </a:stretch>
        </p:blipFill>
        <p:spPr>
          <a:xfrm>
            <a:off x="569664" y="2165994"/>
            <a:ext cx="4864101" cy="660401"/>
          </a:xfrm>
          <a:prstGeom prst="rect">
            <a:avLst/>
          </a:prstGeom>
          <a:ln w="12700">
            <a:miter lim="400000"/>
          </a:ln>
        </p:spPr>
      </p:pic>
      <p:pic>
        <p:nvPicPr>
          <p:cNvPr id="2654" name="Screen Shot 2018-04-13 at 12.18.12.png" descr="Screen Shot 2018-04-13 at 12.18.12.png"/>
          <p:cNvPicPr>
            <a:picLocks noChangeAspect="1"/>
          </p:cNvPicPr>
          <p:nvPr/>
        </p:nvPicPr>
        <p:blipFill>
          <a:blip r:embed="rId4">
            <a:extLst/>
          </a:blip>
          <a:stretch>
            <a:fillRect/>
          </a:stretch>
        </p:blipFill>
        <p:spPr>
          <a:xfrm>
            <a:off x="1454150" y="2955326"/>
            <a:ext cx="8166101" cy="24003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8" name="An unowned reference does not keep a strong hold on the instance it refers to (similar to weak)…"/>
          <p:cNvSpPr txBox="1">
            <a:spLocks noGrp="1"/>
          </p:cNvSpPr>
          <p:nvPr>
            <p:ph type="body" idx="1"/>
          </p:nvPr>
        </p:nvSpPr>
        <p:spPr>
          <a:xfrm>
            <a:off x="551590" y="1275218"/>
            <a:ext cx="10160001" cy="4457382"/>
          </a:xfrm>
          <a:prstGeom prst="rect">
            <a:avLst/>
          </a:prstGeom>
        </p:spPr>
        <p:txBody>
          <a:bodyPr lIns="45719" tIns="45719" rIns="45719" bIns="45719">
            <a:normAutofit lnSpcReduction="10000"/>
          </a:bodyPr>
          <a:lstStyle/>
          <a:p>
            <a:pPr marL="332613" indent="-332613" defTabSz="886968">
              <a:spcBef>
                <a:spcPts val="400"/>
              </a:spcBef>
              <a:buClr>
                <a:srgbClr val="00A1E4"/>
              </a:buClr>
              <a:buSzPct val="100000"/>
              <a:buChar char="➢"/>
              <a:defRPr sz="1746" b="1">
                <a:latin typeface="+mn-lt"/>
                <a:ea typeface="+mn-ea"/>
                <a:cs typeface="+mn-cs"/>
                <a:sym typeface="Helvetica"/>
              </a:defRPr>
            </a:pPr>
            <a:r>
              <a:t>An unowned reference does not keep a strong hold on the instance it refers to (similar to weak)</a:t>
            </a:r>
            <a:br/>
            <a:endParaRPr/>
          </a:p>
          <a:p>
            <a:pPr marL="332613" indent="-332613" defTabSz="886968">
              <a:spcBef>
                <a:spcPts val="400"/>
              </a:spcBef>
              <a:buClr>
                <a:srgbClr val="00A1E4"/>
              </a:buClr>
              <a:buSzPct val="100000"/>
              <a:buChar char="➢"/>
              <a:defRPr sz="1746" b="1">
                <a:latin typeface="+mn-lt"/>
                <a:ea typeface="+mn-ea"/>
                <a:cs typeface="+mn-cs"/>
                <a:sym typeface="Helvetica"/>
              </a:defRPr>
            </a:pPr>
            <a:r>
              <a:t>Unlike a weak reference, an unowned reference is used when the other instance has the same lifetime or a longer lifetime.</a:t>
            </a:r>
            <a:br/>
            <a:endParaRPr/>
          </a:p>
          <a:p>
            <a:pPr marL="332613" indent="-332613" defTabSz="886968">
              <a:spcBef>
                <a:spcPts val="400"/>
              </a:spcBef>
              <a:buClr>
                <a:srgbClr val="00A1E4"/>
              </a:buClr>
              <a:buSzPct val="100000"/>
              <a:buChar char="➢"/>
              <a:defRPr sz="1746" b="1">
                <a:latin typeface="+mn-lt"/>
                <a:ea typeface="+mn-ea"/>
                <a:cs typeface="+mn-cs"/>
                <a:sym typeface="Helvetica"/>
              </a:defRPr>
            </a:pPr>
            <a:r>
              <a:t>An unowned reference is expected to always have a value. That is why, ARC never sets an unowned reference’s value to nil.</a:t>
            </a:r>
            <a:br/>
            <a:endParaRPr/>
          </a:p>
          <a:p>
            <a:pPr marL="332613" indent="-332613" defTabSz="886968">
              <a:spcBef>
                <a:spcPts val="400"/>
              </a:spcBef>
              <a:buClr>
                <a:srgbClr val="00A1E4"/>
              </a:buClr>
              <a:buSzPct val="100000"/>
              <a:buChar char="➢"/>
              <a:defRPr sz="1746" b="1">
                <a:latin typeface="+mn-lt"/>
                <a:ea typeface="+mn-ea"/>
                <a:cs typeface="+mn-cs"/>
                <a:sym typeface="Helvetica"/>
              </a:defRPr>
            </a:pPr>
            <a:r>
              <a:t>So we have to define them as nonoptional types. </a:t>
            </a:r>
            <a:br/>
            <a:endParaRPr/>
          </a:p>
          <a:p>
            <a:pPr marL="332613" indent="-332613" defTabSz="886968">
              <a:spcBef>
                <a:spcPts val="400"/>
              </a:spcBef>
              <a:buClr>
                <a:srgbClr val="00A1E4"/>
              </a:buClr>
              <a:buSzPct val="100000"/>
              <a:buChar char="➢"/>
              <a:defRPr sz="1746" b="1">
                <a:latin typeface="+mn-lt"/>
                <a:ea typeface="+mn-ea"/>
                <a:cs typeface="+mn-cs"/>
                <a:sym typeface="Helvetica"/>
              </a:defRPr>
            </a:pPr>
            <a:r>
              <a:t>We use an unowned reference only when you are sure that the reference always refers to an instance that has not been deallocated.</a:t>
            </a:r>
            <a:br/>
            <a:endParaRPr/>
          </a:p>
          <a:p>
            <a:pPr marL="332613" indent="-332613" defTabSz="886968">
              <a:spcBef>
                <a:spcPts val="400"/>
              </a:spcBef>
              <a:buClr>
                <a:srgbClr val="00A1E4"/>
              </a:buClr>
              <a:buSzPct val="100000"/>
              <a:buChar char="➢"/>
              <a:defRPr sz="1746" b="1">
                <a:latin typeface="+mn-lt"/>
                <a:ea typeface="+mn-ea"/>
                <a:cs typeface="+mn-cs"/>
                <a:sym typeface="Helvetica"/>
              </a:defRPr>
            </a:pPr>
            <a:r>
              <a:t>If you try to access the value of an unowned reference after that instance has been deallocated, you’ll get a runtime error.</a:t>
            </a:r>
          </a:p>
        </p:txBody>
      </p:sp>
      <p:sp>
        <p:nvSpPr>
          <p:cNvPr id="2659" name="ARC:Example Unowned Refere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Unowned References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7" name="Lesson Objectives"/>
          <p:cNvSpPr txBox="1">
            <a:spLocks noGrp="1"/>
          </p:cNvSpPr>
          <p:nvPr>
            <p:ph type="body" sz="quarter" idx="1"/>
          </p:nvPr>
        </p:nvSpPr>
        <p:spPr>
          <a:xfrm>
            <a:off x="6259449" y="244624"/>
            <a:ext cx="6400802" cy="1182208"/>
          </a:xfrm>
          <a:prstGeom prst="rect">
            <a:avLst/>
          </a:prstGeom>
        </p:spPr>
        <p:txBody>
          <a:bodyPr/>
          <a:lstStyle>
            <a:lvl1pPr algn="l">
              <a:defRPr>
                <a:solidFill>
                  <a:srgbClr val="FFFFFF"/>
                </a:solidFill>
                <a:latin typeface="+mj-lt"/>
                <a:ea typeface="+mj-ea"/>
                <a:cs typeface="+mj-cs"/>
                <a:sym typeface="Calibri"/>
              </a:defRPr>
            </a:lvl1pPr>
          </a:lstStyle>
          <a:p>
            <a:r>
              <a:t>Lesson Objectives</a:t>
            </a:r>
          </a:p>
        </p:txBody>
      </p:sp>
      <p:sp>
        <p:nvSpPr>
          <p:cNvPr id="2538" name="To understand memory management in iOS.…"/>
          <p:cNvSpPr txBox="1"/>
          <p:nvPr/>
        </p:nvSpPr>
        <p:spPr>
          <a:xfrm>
            <a:off x="5802250" y="1587500"/>
            <a:ext cx="6239421" cy="4941144"/>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marL="400050" indent="-342900">
              <a:spcBef>
                <a:spcPts val="400"/>
              </a:spcBef>
              <a:buClr>
                <a:srgbClr val="00A1E4"/>
              </a:buClr>
              <a:buSzPct val="100000"/>
              <a:buChar char="➢"/>
              <a:defRPr b="1">
                <a:solidFill>
                  <a:srgbClr val="FFFFFF"/>
                </a:solidFill>
                <a:latin typeface="+mn-lt"/>
                <a:ea typeface="+mn-ea"/>
                <a:cs typeface="+mn-cs"/>
                <a:sym typeface="Helvetica"/>
              </a:defRPr>
            </a:pPr>
            <a:r>
              <a:t>To understand memory management in iOS.</a:t>
            </a:r>
            <a:br/>
            <a:endParaRPr/>
          </a:p>
          <a:p>
            <a:pPr marL="400050" indent="-342900">
              <a:spcBef>
                <a:spcPts val="400"/>
              </a:spcBef>
              <a:buClr>
                <a:srgbClr val="00A1E4"/>
              </a:buClr>
              <a:buSzPct val="100000"/>
              <a:buChar char="➢"/>
              <a:defRPr b="1">
                <a:solidFill>
                  <a:srgbClr val="FFFFFF"/>
                </a:solidFill>
                <a:latin typeface="+mn-lt"/>
                <a:ea typeface="+mn-ea"/>
                <a:cs typeface="+mn-cs"/>
                <a:sym typeface="Helvetica"/>
              </a:defRPr>
            </a:pPr>
            <a:r>
              <a:t>To understand how ARC works.</a:t>
            </a:r>
            <a:br/>
            <a:endParaRPr/>
          </a:p>
          <a:p>
            <a:pPr marL="400050" indent="-342900">
              <a:spcBef>
                <a:spcPts val="400"/>
              </a:spcBef>
              <a:buClr>
                <a:srgbClr val="00A1E4"/>
              </a:buClr>
              <a:buSzPct val="100000"/>
              <a:buChar char="➢"/>
              <a:defRPr b="1">
                <a:solidFill>
                  <a:srgbClr val="FFFFFF"/>
                </a:solidFill>
                <a:latin typeface="+mn-lt"/>
                <a:ea typeface="+mn-ea"/>
                <a:cs typeface="+mn-cs"/>
                <a:sym typeface="Helvetica"/>
              </a:defRPr>
            </a:pPr>
            <a:r>
              <a:t>To learn what are retain cycles and how to resolve them.</a:t>
            </a:r>
          </a:p>
        </p:txBody>
      </p:sp>
      <p:sp>
        <p:nvSpPr>
          <p:cNvPr id="2539" name="Automatic Reference Counting (ARC)"/>
          <p:cNvSpPr txBox="1"/>
          <p:nvPr/>
        </p:nvSpPr>
        <p:spPr>
          <a:xfrm>
            <a:off x="347974" y="3383279"/>
            <a:ext cx="5062710" cy="1031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100">
                <a:latin typeface="+mj-lt"/>
                <a:ea typeface="+mj-ea"/>
                <a:cs typeface="+mj-cs"/>
                <a:sym typeface="Calibri"/>
              </a:defRPr>
            </a:lvl1pPr>
          </a:lstStyle>
          <a:p>
            <a:r>
              <a:t>Automatic Reference Counting (ARC)</a:t>
            </a:r>
          </a:p>
        </p:txBody>
      </p:sp>
      <p:grpSp>
        <p:nvGrpSpPr>
          <p:cNvPr id="2542" name="Group"/>
          <p:cNvGrpSpPr/>
          <p:nvPr/>
        </p:nvGrpSpPr>
        <p:grpSpPr>
          <a:xfrm>
            <a:off x="10426699" y="25400"/>
            <a:ext cx="1716090" cy="1471613"/>
            <a:chOff x="0" y="0"/>
            <a:chExt cx="1716088" cy="1471612"/>
          </a:xfrm>
        </p:grpSpPr>
        <p:sp>
          <p:nvSpPr>
            <p:cNvPr id="2540" name="Rectangle"/>
            <p:cNvSpPr/>
            <p:nvPr/>
          </p:nvSpPr>
          <p:spPr>
            <a:xfrm>
              <a:off x="-1" y="0"/>
              <a:ext cx="1716090" cy="1471613"/>
            </a:xfrm>
            <a:prstGeom prst="rect">
              <a:avLst/>
            </a:prstGeom>
            <a:solidFill>
              <a:srgbClr val="FFC979"/>
            </a:solidFill>
            <a:ln w="12700" cap="flat">
              <a:solidFill>
                <a:srgbClr val="408585"/>
              </a:solidFill>
              <a:prstDash val="solid"/>
              <a:miter lim="800000"/>
            </a:ln>
            <a:effectLst/>
          </p:spPr>
          <p:txBody>
            <a:bodyPr wrap="square" lIns="45719" tIns="45719" rIns="45719" bIns="45719" numCol="1" anchor="ctr">
              <a:noAutofit/>
            </a:bodyPr>
            <a:lstStyle/>
            <a:p>
              <a:pPr>
                <a:defRPr>
                  <a:solidFill>
                    <a:srgbClr val="1F497D"/>
                  </a:solidFill>
                  <a:latin typeface="Arial"/>
                  <a:ea typeface="Arial"/>
                  <a:cs typeface="Arial"/>
                  <a:sym typeface="Arial"/>
                </a:defRPr>
              </a:pPr>
              <a:endParaRPr/>
            </a:p>
          </p:txBody>
        </p:sp>
        <p:pic>
          <p:nvPicPr>
            <p:cNvPr id="2541" name="objectives" descr="objectives"/>
            <p:cNvPicPr>
              <a:picLocks noChangeAspect="1"/>
            </p:cNvPicPr>
            <p:nvPr/>
          </p:nvPicPr>
          <p:blipFill>
            <a:blip r:embed="rId3">
              <a:extLst/>
            </a:blip>
            <a:stretch>
              <a:fillRect/>
            </a:stretch>
          </p:blipFill>
          <p:spPr>
            <a:xfrm>
              <a:off x="145591" y="114414"/>
              <a:ext cx="1423558" cy="1262511"/>
            </a:xfrm>
            <a:prstGeom prst="rect">
              <a:avLst/>
            </a:prstGeom>
            <a:ln w="12700" cap="flat">
              <a:noFill/>
              <a:miter lim="400000"/>
            </a:ln>
            <a:effectLst/>
          </p:spPr>
        </p:pic>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 name="Consider this example of Customer and CreditCard model.…"/>
          <p:cNvSpPr txBox="1">
            <a:spLocks noGrp="1"/>
          </p:cNvSpPr>
          <p:nvPr>
            <p:ph type="body" sz="half" idx="1"/>
          </p:nvPr>
        </p:nvSpPr>
        <p:spPr>
          <a:xfrm>
            <a:off x="457200" y="1446868"/>
            <a:ext cx="6178550" cy="4607200"/>
          </a:xfrm>
          <a:prstGeom prst="rect">
            <a:avLst/>
          </a:prstGeom>
        </p:spPr>
        <p:txBody>
          <a:bodyPr lIns="45719" tIns="45719" rIns="45719" bIns="45719"/>
          <a:lstStyle/>
          <a:p>
            <a:pPr marL="288035" indent="-288035" defTabSz="768095">
              <a:spcBef>
                <a:spcPts val="300"/>
              </a:spcBef>
              <a:buClr>
                <a:srgbClr val="00A1E4"/>
              </a:buClr>
              <a:buSzPct val="100000"/>
              <a:buChar char="➢"/>
              <a:defRPr sz="1512" b="1">
                <a:latin typeface="+mn-lt"/>
                <a:ea typeface="+mn-ea"/>
                <a:cs typeface="+mn-cs"/>
                <a:sym typeface="Helvetica"/>
              </a:defRPr>
            </a:pPr>
            <a:r>
              <a:t>Consider this example of Customer and CreditCard model.</a:t>
            </a:r>
            <a:br/>
            <a:endParaRPr/>
          </a:p>
          <a:p>
            <a:pPr marL="288035" indent="-288035" defTabSz="768095">
              <a:spcBef>
                <a:spcPts val="300"/>
              </a:spcBef>
              <a:buClr>
                <a:srgbClr val="00A1E4"/>
              </a:buClr>
              <a:buSzPct val="100000"/>
              <a:buChar char="➢"/>
              <a:defRPr sz="1512" b="1">
                <a:latin typeface="+mn-lt"/>
                <a:ea typeface="+mn-ea"/>
                <a:cs typeface="+mn-cs"/>
                <a:sym typeface="Helvetica"/>
              </a:defRPr>
            </a:pPr>
            <a:r>
              <a:t>There are two classes Customer and CreditCard in which each class stores instance of another class in property which can create strong reference cycle.</a:t>
            </a:r>
            <a:br/>
            <a:endParaRPr/>
          </a:p>
          <a:p>
            <a:pPr marL="288035" indent="-288035" defTabSz="768095">
              <a:spcBef>
                <a:spcPts val="300"/>
              </a:spcBef>
              <a:buClr>
                <a:srgbClr val="00A1E4"/>
              </a:buClr>
              <a:buSzPct val="100000"/>
              <a:buChar char="➢"/>
              <a:defRPr sz="1512" b="1">
                <a:latin typeface="+mn-lt"/>
                <a:ea typeface="+mn-ea"/>
                <a:cs typeface="+mn-cs"/>
                <a:sym typeface="Helvetica"/>
              </a:defRPr>
            </a:pPr>
            <a:r>
              <a:t>In this model, a customer may or may not have a credit card, but a credit card will always be associated with customer. </a:t>
            </a:r>
            <a:br/>
            <a:endParaRPr/>
          </a:p>
          <a:p>
            <a:pPr marL="288035" indent="-288035" defTabSz="768095">
              <a:spcBef>
                <a:spcPts val="300"/>
              </a:spcBef>
              <a:buClr>
                <a:srgbClr val="00A1E4"/>
              </a:buClr>
              <a:buSzPct val="100000"/>
              <a:buChar char="➢"/>
              <a:defRPr sz="1512" b="1">
                <a:latin typeface="+mn-lt"/>
                <a:ea typeface="+mn-ea"/>
                <a:cs typeface="+mn-cs"/>
                <a:sym typeface="Helvetica"/>
              </a:defRPr>
            </a:pPr>
            <a:r>
              <a:t>A CreditCard instance can never outlive the Customer.</a:t>
            </a:r>
            <a:br/>
            <a:endParaRPr/>
          </a:p>
          <a:p>
            <a:pPr marL="288035" indent="-288035" defTabSz="768095">
              <a:spcBef>
                <a:spcPts val="300"/>
              </a:spcBef>
              <a:buClr>
                <a:srgbClr val="00A1E4"/>
              </a:buClr>
              <a:buSzPct val="100000"/>
              <a:buChar char="➢"/>
              <a:defRPr sz="1512" b="1">
                <a:latin typeface="+mn-lt"/>
                <a:ea typeface="+mn-ea"/>
                <a:cs typeface="+mn-cs"/>
                <a:sym typeface="Helvetica"/>
              </a:defRPr>
            </a:pPr>
            <a:r>
              <a:t>A new CreditCard instance can only be created by passing a number value and a customer instance to a custom CreditCard initializer. </a:t>
            </a:r>
            <a:br/>
            <a:endParaRPr/>
          </a:p>
          <a:p>
            <a:pPr marL="288035" indent="-288035" defTabSz="768095">
              <a:spcBef>
                <a:spcPts val="300"/>
              </a:spcBef>
              <a:buClr>
                <a:srgbClr val="00A1E4"/>
              </a:buClr>
              <a:buSzPct val="100000"/>
              <a:buChar char="➢"/>
              <a:defRPr sz="1512" b="1">
                <a:latin typeface="+mn-lt"/>
                <a:ea typeface="+mn-ea"/>
                <a:cs typeface="+mn-cs"/>
                <a:sym typeface="Helvetica"/>
              </a:defRPr>
            </a:pPr>
            <a:r>
              <a:t>This ensures that a CreditCard instance always has a customer instance associated with it when the CreditCard instance is created.</a:t>
            </a:r>
          </a:p>
        </p:txBody>
      </p:sp>
      <p:sp>
        <p:nvSpPr>
          <p:cNvPr id="2664" name="ARC:Example Unowned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Unowned References : Resolving Strong Reference Cycles</a:t>
            </a:r>
          </a:p>
        </p:txBody>
      </p:sp>
      <p:pic>
        <p:nvPicPr>
          <p:cNvPr id="2665" name="Screen Shot 2018-04-13 at 12.46.04.png" descr="Screen Shot 2018-04-13 at 12.46.04.png"/>
          <p:cNvPicPr>
            <a:picLocks noChangeAspect="1"/>
          </p:cNvPicPr>
          <p:nvPr/>
        </p:nvPicPr>
        <p:blipFill>
          <a:blip r:embed="rId3">
            <a:extLst/>
          </a:blip>
          <a:stretch>
            <a:fillRect/>
          </a:stretch>
        </p:blipFill>
        <p:spPr>
          <a:xfrm>
            <a:off x="6772120" y="1446868"/>
            <a:ext cx="5327757" cy="46072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9" name="Next, we declare a variable named john of type Customer and initialise it and assign a credit card instance as follow :      var john: Customer?    john = Customer(name: &quot;John Appleseed&quot;)…"/>
          <p:cNvSpPr txBox="1">
            <a:spLocks noGrp="1"/>
          </p:cNvSpPr>
          <p:nvPr>
            <p:ph type="body" idx="1"/>
          </p:nvPr>
        </p:nvSpPr>
        <p:spPr>
          <a:xfrm>
            <a:off x="457200" y="1446868"/>
            <a:ext cx="10160000" cy="4482682"/>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Next, we declare a variable named john of type Customer and initialise it and assign a credit card instance as follow : </a:t>
            </a:r>
            <a:br/>
            <a:r>
              <a:t>  </a:t>
            </a:r>
            <a:r>
              <a:rPr sz="1200" b="0">
                <a:latin typeface="Menlo"/>
                <a:ea typeface="Menlo"/>
                <a:cs typeface="Menlo"/>
                <a:sym typeface="Menlo"/>
              </a:rPr>
              <a:t>  </a:t>
            </a:r>
            <a:r>
              <a:rPr sz="1200" b="0">
                <a:solidFill>
                  <a:srgbClr val="457378"/>
                </a:solidFill>
                <a:latin typeface="Menlo"/>
                <a:ea typeface="Menlo"/>
                <a:cs typeface="Menlo"/>
                <a:sym typeface="Menlo"/>
              </a:rPr>
              <a:t>var john: Customer?</a:t>
            </a:r>
            <a:br>
              <a:rPr sz="1200" b="0">
                <a:solidFill>
                  <a:srgbClr val="457378"/>
                </a:solidFill>
                <a:latin typeface="Menlo"/>
                <a:ea typeface="Menlo"/>
                <a:cs typeface="Menlo"/>
                <a:sym typeface="Menlo"/>
              </a:rPr>
            </a:br>
            <a:r>
              <a:rPr sz="1200" b="0">
                <a:solidFill>
                  <a:srgbClr val="457378"/>
                </a:solidFill>
                <a:latin typeface="Menlo"/>
                <a:ea typeface="Menlo"/>
                <a:cs typeface="Menlo"/>
                <a:sym typeface="Menlo"/>
              </a:rPr>
              <a:t>   john = Customer(name: </a:t>
            </a:r>
            <a:r>
              <a:rPr sz="1200" b="0">
                <a:solidFill>
                  <a:srgbClr val="941100"/>
                </a:solidFill>
                <a:latin typeface="Menlo"/>
                <a:ea typeface="Menlo"/>
                <a:cs typeface="Menlo"/>
                <a:sym typeface="Menlo"/>
              </a:rPr>
              <a:t>"John Appleseed")</a:t>
            </a:r>
            <a:endParaRPr sz="1200" b="0">
              <a:solidFill>
                <a:srgbClr val="457378"/>
              </a:solidFill>
              <a:latin typeface="Menlo"/>
              <a:ea typeface="Menlo"/>
              <a:cs typeface="Menlo"/>
              <a:sym typeface="Menlo"/>
            </a:endParaRPr>
          </a:p>
          <a:p>
            <a:pPr marL="457200" lvl="2" indent="0" defTabSz="457200">
              <a:spcBef>
                <a:spcPts val="0"/>
              </a:spcBef>
              <a:buSzTx/>
              <a:buNone/>
              <a:tabLst>
                <a:tab pos="139700" algn="l"/>
                <a:tab pos="457200" algn="l"/>
              </a:tabLst>
              <a:defRPr sz="1200">
                <a:solidFill>
                  <a:srgbClr val="3F6E74"/>
                </a:solidFill>
                <a:latin typeface="Menlo"/>
                <a:ea typeface="Menlo"/>
                <a:cs typeface="Menlo"/>
                <a:sym typeface="Menlo"/>
              </a:defRPr>
            </a:pPr>
            <a:r>
              <a:rPr>
                <a:solidFill>
                  <a:srgbClr val="457378"/>
                </a:solidFill>
              </a:rPr>
              <a:t>  john!.card = CreditCard(number: </a:t>
            </a:r>
            <a:r>
              <a:rPr>
                <a:solidFill>
                  <a:srgbClr val="0433FF"/>
                </a:solidFill>
              </a:rPr>
              <a:t>1234_5678_9012_3456</a:t>
            </a:r>
            <a:r>
              <a:rPr>
                <a:solidFill>
                  <a:srgbClr val="457378"/>
                </a:solidFill>
              </a:rPr>
              <a:t>, customer: john!) </a:t>
            </a:r>
            <a:br>
              <a:rPr>
                <a:solidFill>
                  <a:srgbClr val="457378"/>
                </a:solidFill>
              </a:rPr>
            </a:br>
            <a:endParaRPr>
              <a:solidFill>
                <a:srgbClr val="457378"/>
              </a:solidFill>
            </a:endParaRPr>
          </a:p>
          <a:p>
            <a:pPr marL="342900" indent="-342900">
              <a:spcBef>
                <a:spcPts val="400"/>
              </a:spcBef>
              <a:buClr>
                <a:srgbClr val="00A1E4"/>
              </a:buClr>
              <a:buSzPct val="100000"/>
              <a:buChar char="➢"/>
              <a:defRPr sz="1800" b="1">
                <a:latin typeface="+mn-lt"/>
                <a:ea typeface="+mn-ea"/>
                <a:cs typeface="+mn-cs"/>
                <a:sym typeface="Helvetica"/>
              </a:defRPr>
            </a:pPr>
            <a:r>
              <a:t>The references looks like :</a:t>
            </a:r>
          </a:p>
          <a:p>
            <a:pPr marL="342900" indent="-342900">
              <a:spcBef>
                <a:spcPts val="400"/>
              </a:spcBef>
              <a:buClr>
                <a:srgbClr val="00A1E4"/>
              </a:buClr>
              <a:buSzPct val="100000"/>
              <a:buChar char="➢"/>
              <a:defRPr sz="1800" b="1">
                <a:latin typeface="+mn-lt"/>
                <a:ea typeface="+mn-ea"/>
                <a:cs typeface="+mn-cs"/>
                <a:sym typeface="Helvetica"/>
              </a:defRPr>
            </a:pPr>
            <a:endParaRPr/>
          </a:p>
          <a:p>
            <a:pPr marL="342900" indent="-342900">
              <a:spcBef>
                <a:spcPts val="400"/>
              </a:spcBef>
              <a:buClr>
                <a:srgbClr val="00A1E4"/>
              </a:buClr>
              <a:buSzPct val="100000"/>
              <a:buChar char="➢"/>
              <a:defRPr sz="1800" b="1">
                <a:latin typeface="+mn-lt"/>
                <a:ea typeface="+mn-ea"/>
                <a:cs typeface="+mn-cs"/>
                <a:sym typeface="Helvetica"/>
              </a:defRPr>
            </a:pPr>
            <a:endParaRPr/>
          </a:p>
          <a:p>
            <a:pPr marL="457200" lvl="2" indent="0" defTabSz="457200">
              <a:spcBef>
                <a:spcPts val="0"/>
              </a:spcBef>
              <a:buSzTx/>
              <a:buNone/>
              <a:tabLst>
                <a:tab pos="139700" algn="l"/>
                <a:tab pos="457200" algn="l"/>
              </a:tabLst>
              <a:defRPr sz="1200">
                <a:solidFill>
                  <a:srgbClr val="3F6E74"/>
                </a:solidFill>
                <a:latin typeface="Menlo"/>
                <a:ea typeface="Menlo"/>
                <a:cs typeface="Menlo"/>
                <a:sym typeface="Menlo"/>
              </a:defRPr>
            </a:pPr>
            <a:br/>
            <a:br/>
            <a:br/>
            <a:br/>
            <a:br/>
            <a:endParaRPr/>
          </a:p>
          <a:p>
            <a:pPr marL="457200" lvl="2" indent="0" defTabSz="457200">
              <a:spcBef>
                <a:spcPts val="0"/>
              </a:spcBef>
              <a:buSzTx/>
              <a:buNone/>
              <a:tabLst>
                <a:tab pos="139700" algn="l"/>
                <a:tab pos="457200" algn="l"/>
              </a:tabLst>
              <a:defRPr sz="1200">
                <a:solidFill>
                  <a:srgbClr val="3F6E74"/>
                </a:solidFill>
                <a:latin typeface="Menlo"/>
                <a:ea typeface="Menlo"/>
                <a:cs typeface="Menlo"/>
                <a:sym typeface="Menlo"/>
              </a:defRPr>
            </a:pPr>
            <a:endParaRPr/>
          </a:p>
          <a:p>
            <a:pPr marL="342900" indent="-342900">
              <a:spcBef>
                <a:spcPts val="400"/>
              </a:spcBef>
              <a:buClr>
                <a:srgbClr val="00A1E4"/>
              </a:buClr>
              <a:buSzPct val="100000"/>
              <a:buChar char="➢"/>
              <a:defRPr sz="1800" b="1">
                <a:latin typeface="+mn-lt"/>
                <a:ea typeface="+mn-ea"/>
                <a:cs typeface="+mn-cs"/>
                <a:sym typeface="Helvetica"/>
              </a:defRPr>
            </a:pPr>
            <a:r>
              <a:t>The Customer instance now has a strong reference to the CreditCard instance, and the CreditCard instance has an unowned reference to the Customer instance.</a:t>
            </a:r>
          </a:p>
        </p:txBody>
      </p:sp>
      <p:sp>
        <p:nvSpPr>
          <p:cNvPr id="2670" name="ARC:Example Unowned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Unowned References : Resolving Strong Reference Cycles</a:t>
            </a:r>
          </a:p>
        </p:txBody>
      </p:sp>
      <p:pic>
        <p:nvPicPr>
          <p:cNvPr id="2671" name="Screen Shot 2018-04-13 at 12.54.49.png" descr="Screen Shot 2018-04-13 at 12.54.49.png"/>
          <p:cNvPicPr>
            <a:picLocks noChangeAspect="1"/>
          </p:cNvPicPr>
          <p:nvPr/>
        </p:nvPicPr>
        <p:blipFill>
          <a:blip r:embed="rId3">
            <a:extLst/>
          </a:blip>
          <a:stretch>
            <a:fillRect/>
          </a:stretch>
        </p:blipFill>
        <p:spPr>
          <a:xfrm>
            <a:off x="2952339" y="3222287"/>
            <a:ext cx="6287322" cy="193153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5" name="Because of the unowned customer reference, when you break the strong reference held by the john variable, there are no more strong references to the Customer instance:…"/>
          <p:cNvSpPr txBox="1">
            <a:spLocks noGrp="1"/>
          </p:cNvSpPr>
          <p:nvPr>
            <p:ph type="body" idx="1"/>
          </p:nvPr>
        </p:nvSpPr>
        <p:spPr>
          <a:xfrm>
            <a:off x="431800" y="1436549"/>
            <a:ext cx="10160000" cy="4607200"/>
          </a:xfrm>
          <a:prstGeom prst="rect">
            <a:avLst/>
          </a:prstGeom>
        </p:spPr>
        <p:txBody>
          <a:bodyPr lIns="45719" tIns="45719" rIns="45719" bIns="45719"/>
          <a:lstStyle/>
          <a:p>
            <a:pPr marL="312039" indent="-312039" defTabSz="832104">
              <a:spcBef>
                <a:spcPts val="300"/>
              </a:spcBef>
              <a:buClr>
                <a:srgbClr val="00A1E4"/>
              </a:buClr>
              <a:buSzPct val="100000"/>
              <a:buChar char="➢"/>
              <a:defRPr sz="1638" b="1">
                <a:latin typeface="+mn-lt"/>
                <a:ea typeface="+mn-ea"/>
                <a:cs typeface="+mn-cs"/>
                <a:sym typeface="Helvetica"/>
              </a:defRPr>
            </a:pPr>
            <a:r>
              <a:t>Because of the unowned customer reference, when you break the strong reference held by the john variable, there are no more strong references to the Customer instance:</a:t>
            </a:r>
            <a:br/>
            <a:br/>
            <a:br/>
            <a:br/>
            <a:br/>
            <a:br/>
            <a:br/>
            <a:endParaRPr/>
          </a:p>
          <a:p>
            <a:pPr marL="312039" indent="-312039" defTabSz="832104">
              <a:spcBef>
                <a:spcPts val="300"/>
              </a:spcBef>
              <a:buClr>
                <a:srgbClr val="00A1E4"/>
              </a:buClr>
              <a:buSzPct val="100000"/>
              <a:buChar char="➢"/>
              <a:defRPr sz="1638" b="1">
                <a:latin typeface="+mn-lt"/>
                <a:ea typeface="+mn-ea"/>
                <a:cs typeface="+mn-cs"/>
                <a:sym typeface="Helvetica"/>
              </a:defRPr>
            </a:pPr>
            <a:endParaRPr/>
          </a:p>
          <a:p>
            <a:pPr marL="312039" indent="-312039" defTabSz="832104">
              <a:spcBef>
                <a:spcPts val="300"/>
              </a:spcBef>
              <a:buClr>
                <a:srgbClr val="00A1E4"/>
              </a:buClr>
              <a:buSzPct val="100000"/>
              <a:buChar char="➢"/>
              <a:defRPr sz="1638" b="1">
                <a:latin typeface="+mn-lt"/>
                <a:ea typeface="+mn-ea"/>
                <a:cs typeface="+mn-cs"/>
                <a:sym typeface="Helvetica"/>
              </a:defRPr>
            </a:pPr>
            <a:r>
              <a:t>Because there are no more strong references to the Customer instance, it’s deallocated. After this happens, there are no more strong references to the CreditCard instance, and it too is deallocated:</a:t>
            </a:r>
            <a:br/>
            <a:r>
              <a:t>              </a:t>
            </a:r>
            <a:r>
              <a:rPr sz="1092" b="0">
                <a:solidFill>
                  <a:srgbClr val="457378"/>
                </a:solidFill>
                <a:latin typeface="Menlo"/>
                <a:ea typeface="Menlo"/>
                <a:cs typeface="Menlo"/>
                <a:sym typeface="Menlo"/>
              </a:rPr>
              <a:t>john = nil</a:t>
            </a:r>
            <a:br>
              <a:rPr sz="1092" b="0">
                <a:solidFill>
                  <a:srgbClr val="457378"/>
                </a:solidFill>
                <a:latin typeface="Menlo"/>
                <a:ea typeface="Menlo"/>
                <a:cs typeface="Menlo"/>
                <a:sym typeface="Menlo"/>
              </a:rPr>
            </a:br>
            <a:r>
              <a:rPr sz="1092" b="0">
                <a:solidFill>
                  <a:srgbClr val="457378"/>
                </a:solidFill>
                <a:latin typeface="Menlo"/>
                <a:ea typeface="Menlo"/>
                <a:cs typeface="Menlo"/>
                <a:sym typeface="Menlo"/>
              </a:rPr>
              <a:t>     // Prints "John Appleseed is being deinitialized"</a:t>
            </a:r>
            <a:br>
              <a:rPr sz="1092" b="0">
                <a:solidFill>
                  <a:srgbClr val="457378"/>
                </a:solidFill>
                <a:latin typeface="Menlo"/>
                <a:ea typeface="Menlo"/>
                <a:cs typeface="Menlo"/>
                <a:sym typeface="Menlo"/>
              </a:rPr>
            </a:br>
            <a:r>
              <a:rPr sz="1092" b="0">
                <a:solidFill>
                  <a:srgbClr val="457378"/>
                </a:solidFill>
                <a:latin typeface="Menlo"/>
                <a:ea typeface="Menlo"/>
                <a:cs typeface="Menlo"/>
                <a:sym typeface="Menlo"/>
              </a:rPr>
              <a:t>     // Prints "Card #1234567890123456 is being deinitialized"</a:t>
            </a:r>
          </a:p>
          <a:p>
            <a:pPr marL="312039" indent="-312039" defTabSz="832104">
              <a:spcBef>
                <a:spcPts val="300"/>
              </a:spcBef>
              <a:buClr>
                <a:srgbClr val="00A1E4"/>
              </a:buClr>
              <a:buSzPct val="100000"/>
              <a:buChar char="➢"/>
              <a:defRPr sz="1638" b="1">
                <a:latin typeface="+mn-lt"/>
                <a:ea typeface="+mn-ea"/>
                <a:cs typeface="+mn-cs"/>
                <a:sym typeface="Helvetica"/>
              </a:defRPr>
            </a:pPr>
            <a:r>
              <a:t>The final code snippet above shows that the deinitializers for the Customer instance and CreditCard instance both print their “deinitialized” messages after the john variable is set to nil.</a:t>
            </a:r>
          </a:p>
        </p:txBody>
      </p:sp>
      <p:sp>
        <p:nvSpPr>
          <p:cNvPr id="2676" name="ARC:Example Weak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Weak References : Resolving Strong Reference Cycles</a:t>
            </a:r>
          </a:p>
        </p:txBody>
      </p:sp>
      <p:sp>
        <p:nvSpPr>
          <p:cNvPr id="2677" name="ARC:Example Unowned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Unowned References : Resolving Strong Reference Cycles</a:t>
            </a:r>
          </a:p>
        </p:txBody>
      </p:sp>
      <p:pic>
        <p:nvPicPr>
          <p:cNvPr id="2678" name="Screen Shot 2018-04-13 at 13.02.42.png" descr="Screen Shot 2018-04-13 at 13.02.42.png"/>
          <p:cNvPicPr>
            <a:picLocks noChangeAspect="1"/>
          </p:cNvPicPr>
          <p:nvPr/>
        </p:nvPicPr>
        <p:blipFill>
          <a:blip r:embed="rId3">
            <a:extLst/>
          </a:blip>
          <a:stretch>
            <a:fillRect/>
          </a:stretch>
        </p:blipFill>
        <p:spPr>
          <a:xfrm>
            <a:off x="2049710" y="2060525"/>
            <a:ext cx="6595470" cy="202937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 name="In the earlier example, the Customer and CreditCard, it shows a situation where one property that is allowed to be nil and another property that cannot be nil have the potential to cause a strong reference cycle. This scenario is best resolved with an unowned reference…"/>
          <p:cNvSpPr txBox="1">
            <a:spLocks noGrp="1"/>
          </p:cNvSpPr>
          <p:nvPr>
            <p:ph type="body" idx="1"/>
          </p:nvPr>
        </p:nvSpPr>
        <p:spPr>
          <a:xfrm>
            <a:off x="457200" y="1446868"/>
            <a:ext cx="10160000" cy="4586562"/>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In the earlier example, the Customer and CreditCard, it shows a situation where one property that is allowed to be nil and another property that cannot be nil have the potential to cause a strong reference cycle. This scenario is best resolved with an unowned reference</a:t>
            </a:r>
            <a:br/>
            <a:endParaRPr/>
          </a:p>
          <a:p>
            <a:pPr marL="342900" indent="-342900">
              <a:spcBef>
                <a:spcPts val="400"/>
              </a:spcBef>
              <a:buClr>
                <a:srgbClr val="00A1E4"/>
              </a:buClr>
              <a:buSzPct val="100000"/>
              <a:buChar char="➢"/>
              <a:defRPr sz="1800" b="1">
                <a:latin typeface="+mn-lt"/>
                <a:ea typeface="+mn-ea"/>
                <a:cs typeface="+mn-cs"/>
                <a:sym typeface="Helvetica"/>
              </a:defRPr>
            </a:pPr>
            <a:r>
              <a:t>There can be another scenario where both properties should have a value and neither of the properties can be nil, once completely initialized. </a:t>
            </a:r>
            <a:br/>
            <a:endParaRPr/>
          </a:p>
          <a:p>
            <a:pPr marL="342900" indent="-342900">
              <a:spcBef>
                <a:spcPts val="400"/>
              </a:spcBef>
              <a:buClr>
                <a:srgbClr val="00A1E4"/>
              </a:buClr>
              <a:buSzPct val="100000"/>
              <a:buChar char="➢"/>
              <a:defRPr sz="1800" b="1">
                <a:latin typeface="+mn-lt"/>
                <a:ea typeface="+mn-ea"/>
                <a:cs typeface="+mn-cs"/>
                <a:sym typeface="Helvetica"/>
              </a:defRPr>
            </a:pPr>
            <a:r>
              <a:t>In this case we have too use Unowned property at one side combined with implicit unwrapped option property on other side.  </a:t>
            </a:r>
            <a:br/>
            <a:endParaRPr/>
          </a:p>
        </p:txBody>
      </p:sp>
      <p:sp>
        <p:nvSpPr>
          <p:cNvPr id="2683" name="ARC:Example Unowned Implicit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21791">
              <a:defRPr sz="1768">
                <a:solidFill>
                  <a:srgbClr val="FFFFFF"/>
                </a:solidFill>
              </a:defRPr>
            </a:pPr>
            <a:r>
              <a:rPr sz="1496"/>
              <a:t>ARC:Example</a:t>
            </a:r>
            <a:br/>
            <a:r>
              <a:rPr sz="1904"/>
              <a:t>Unowned Implicit References : Resolving Strong Reference Cycles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7" name="Consider this example which defines two classes, Country and City, each of which stores an instance of the other class as a property.…"/>
          <p:cNvSpPr txBox="1">
            <a:spLocks noGrp="1"/>
          </p:cNvSpPr>
          <p:nvPr>
            <p:ph type="body" sz="half" idx="1"/>
          </p:nvPr>
        </p:nvSpPr>
        <p:spPr>
          <a:xfrm>
            <a:off x="457200" y="1446868"/>
            <a:ext cx="5248275" cy="4818141"/>
          </a:xfrm>
          <a:prstGeom prst="rect">
            <a:avLst/>
          </a:prstGeom>
        </p:spPr>
        <p:txBody>
          <a:bodyPr lIns="45719" tIns="45719" rIns="45719" bIns="45719">
            <a:normAutofit lnSpcReduction="10000"/>
          </a:bodyPr>
          <a:lstStyle/>
          <a:p>
            <a:pPr marL="318897" indent="-318897" defTabSz="850391">
              <a:spcBef>
                <a:spcPts val="400"/>
              </a:spcBef>
              <a:buClr>
                <a:srgbClr val="00A1E4"/>
              </a:buClr>
              <a:buSzPct val="100000"/>
              <a:buChar char="➢"/>
              <a:defRPr sz="1674" b="1">
                <a:latin typeface="+mn-lt"/>
                <a:ea typeface="+mn-ea"/>
                <a:cs typeface="+mn-cs"/>
                <a:sym typeface="Helvetica"/>
              </a:defRPr>
            </a:pPr>
            <a:r>
              <a:t>Consider this example which defines two classes, Country and City, each of which stores an instance of the other class as a property. </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In this every country must always have a capital city, and every city must always belong to a country. To represent this, the Country class has a capitalCity property, and the City class has a country property:</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The initializer for City takes a Country instance, and stores this instance in its country property.</a:t>
            </a:r>
            <a:br/>
            <a:endParaRPr/>
          </a:p>
          <a:p>
            <a:pPr marL="318897" indent="-318897" defTabSz="850391">
              <a:spcBef>
                <a:spcPts val="400"/>
              </a:spcBef>
              <a:buClr>
                <a:srgbClr val="00A1E4"/>
              </a:buClr>
              <a:buSzPct val="100000"/>
              <a:buChar char="➢"/>
              <a:defRPr sz="1674" b="1">
                <a:latin typeface="+mn-lt"/>
                <a:ea typeface="+mn-ea"/>
                <a:cs typeface="+mn-cs"/>
                <a:sym typeface="Helvetica"/>
              </a:defRPr>
            </a:pPr>
            <a:r>
              <a:t>The initializer for City is called from within the initializer for Country. However, the initializer for Country cannot pass self to the City initializer until a new Country instance is fully initialized.</a:t>
            </a:r>
          </a:p>
        </p:txBody>
      </p:sp>
      <p:sp>
        <p:nvSpPr>
          <p:cNvPr id="2688" name="ARC:Example Unowned Implicit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21791">
              <a:defRPr sz="1768">
                <a:solidFill>
                  <a:srgbClr val="FFFFFF"/>
                </a:solidFill>
              </a:defRPr>
            </a:pPr>
            <a:r>
              <a:rPr sz="1496"/>
              <a:t>ARC:Example</a:t>
            </a:r>
            <a:br/>
            <a:r>
              <a:rPr sz="1904"/>
              <a:t>Unowned Implicit References : Resolving Strong Reference Cycles</a:t>
            </a:r>
          </a:p>
        </p:txBody>
      </p:sp>
      <p:pic>
        <p:nvPicPr>
          <p:cNvPr id="2689" name="Screen Shot 2018-04-13 at 14.14.43.png" descr="Screen Shot 2018-04-13 at 14.14.43.png"/>
          <p:cNvPicPr>
            <a:picLocks noChangeAspect="1"/>
          </p:cNvPicPr>
          <p:nvPr/>
        </p:nvPicPr>
        <p:blipFill>
          <a:blip r:embed="rId3">
            <a:extLst/>
          </a:blip>
          <a:stretch>
            <a:fillRect/>
          </a:stretch>
        </p:blipFill>
        <p:spPr>
          <a:xfrm>
            <a:off x="5910799" y="1331763"/>
            <a:ext cx="6034602" cy="481814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 name="To fulfil this requirement, we declare the capitalCity property of Country as an implicitly unwrapped optional property, indicated by the exclamation mark at the end of its type annotation (City!).…"/>
          <p:cNvSpPr txBox="1">
            <a:spLocks noGrp="1"/>
          </p:cNvSpPr>
          <p:nvPr>
            <p:ph type="body" idx="1"/>
          </p:nvPr>
        </p:nvSpPr>
        <p:spPr>
          <a:xfrm>
            <a:off x="457200" y="1446868"/>
            <a:ext cx="10160000" cy="4586562"/>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To fulfil this requirement, we declare the capitalCity property of Country as an implicitly unwrapped optional property, indicated by the exclamation mark at the end of its type annotation (City!).</a:t>
            </a:r>
            <a:br/>
            <a:endParaRPr/>
          </a:p>
          <a:p>
            <a:pPr marL="342900" indent="-342900">
              <a:spcBef>
                <a:spcPts val="400"/>
              </a:spcBef>
              <a:buClr>
                <a:srgbClr val="00A1E4"/>
              </a:buClr>
              <a:buSzPct val="100000"/>
              <a:buChar char="➢"/>
              <a:defRPr sz="1800" b="1">
                <a:latin typeface="+mn-lt"/>
                <a:ea typeface="+mn-ea"/>
                <a:cs typeface="+mn-cs"/>
                <a:sym typeface="Helvetica"/>
              </a:defRPr>
            </a:pPr>
            <a:r>
              <a:t>This means that the capitalCity property has a default value of nil.</a:t>
            </a:r>
            <a:br/>
            <a:endParaRPr/>
          </a:p>
          <a:p>
            <a:pPr marL="342900" indent="-342900">
              <a:spcBef>
                <a:spcPts val="400"/>
              </a:spcBef>
              <a:buClr>
                <a:srgbClr val="00A1E4"/>
              </a:buClr>
              <a:buSzPct val="100000"/>
              <a:buChar char="➢"/>
              <a:defRPr sz="1800" b="1">
                <a:latin typeface="+mn-lt"/>
                <a:ea typeface="+mn-ea"/>
                <a:cs typeface="+mn-cs"/>
                <a:sym typeface="Helvetica"/>
              </a:defRPr>
            </a:pPr>
            <a:r>
              <a:t>Because capitalCity has a default nil value, a new Country instance is considered fully initialized as soon as the Country instance sets its name property within its initializer.</a:t>
            </a:r>
            <a:br/>
            <a:endParaRPr/>
          </a:p>
          <a:p>
            <a:pPr marL="342900" indent="-342900">
              <a:spcBef>
                <a:spcPts val="400"/>
              </a:spcBef>
              <a:buClr>
                <a:srgbClr val="00A1E4"/>
              </a:buClr>
              <a:buSzPct val="100000"/>
              <a:buChar char="➢"/>
              <a:defRPr sz="1800" b="1">
                <a:latin typeface="+mn-lt"/>
                <a:ea typeface="+mn-ea"/>
                <a:cs typeface="+mn-cs"/>
                <a:sym typeface="Helvetica"/>
              </a:defRPr>
            </a:pPr>
            <a:r>
              <a:t>Hence can be passed as Self in initialisation of City as a parameter.</a:t>
            </a:r>
            <a:br/>
            <a:endParaRPr/>
          </a:p>
          <a:p>
            <a:pPr marL="342900" indent="-342900">
              <a:spcBef>
                <a:spcPts val="400"/>
              </a:spcBef>
              <a:buClr>
                <a:srgbClr val="00A1E4"/>
              </a:buClr>
              <a:buSzPct val="100000"/>
              <a:buChar char="➢"/>
              <a:defRPr sz="1800" b="1">
                <a:latin typeface="+mn-lt"/>
                <a:ea typeface="+mn-ea"/>
                <a:cs typeface="+mn-cs"/>
                <a:sym typeface="Helvetica"/>
              </a:defRPr>
            </a:pPr>
            <a:r>
              <a:t>By doing this we can create the Country and City instances in a single statement, without creating a strong reference cycle.</a:t>
            </a:r>
          </a:p>
        </p:txBody>
      </p:sp>
      <p:sp>
        <p:nvSpPr>
          <p:cNvPr id="2694" name="ARC:Example Unowned Implicit References : Resolving Strong Reference Cycl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21791">
              <a:defRPr sz="1768">
                <a:solidFill>
                  <a:srgbClr val="FFFFFF"/>
                </a:solidFill>
              </a:defRPr>
            </a:pPr>
            <a:r>
              <a:rPr sz="1496"/>
              <a:t>ARC:Example</a:t>
            </a:r>
            <a:br/>
            <a:r>
              <a:rPr sz="1904"/>
              <a:t>Unowned Implicit References : Resolving Strong Reference Cycles</a:t>
            </a:r>
          </a:p>
        </p:txBody>
      </p:sp>
      <p:pic>
        <p:nvPicPr>
          <p:cNvPr id="2695" name="Screen Shot 2018-04-13 at 14.31.34.png" descr="Screen Shot 2018-04-13 at 14.31.34.png"/>
          <p:cNvPicPr>
            <a:picLocks noChangeAspect="1"/>
          </p:cNvPicPr>
          <p:nvPr/>
        </p:nvPicPr>
        <p:blipFill>
          <a:blip r:embed="rId3">
            <a:extLst/>
          </a:blip>
          <a:stretch>
            <a:fillRect/>
          </a:stretch>
        </p:blipFill>
        <p:spPr>
          <a:xfrm>
            <a:off x="3230016" y="5334778"/>
            <a:ext cx="7645401" cy="10414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9" name="Slide Number"/>
          <p:cNvSpPr txBox="1">
            <a:spLocks noGrp="1"/>
          </p:cNvSpPr>
          <p:nvPr>
            <p:ph type="sldNum" sz="quarter" idx="2"/>
          </p:nvPr>
        </p:nvSpPr>
        <p:spPr>
          <a:xfrm>
            <a:off x="2726995" y="6643199"/>
            <a:ext cx="141883"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26</a:t>
            </a:fld>
            <a:endParaRPr/>
          </a:p>
        </p:txBody>
      </p:sp>
      <p:sp>
        <p:nvSpPr>
          <p:cNvPr id="2700" name="In this lesson you have learnt……"/>
          <p:cNvSpPr txBox="1">
            <a:spLocks noGrp="1"/>
          </p:cNvSpPr>
          <p:nvPr>
            <p:ph type="body" idx="1"/>
          </p:nvPr>
        </p:nvSpPr>
        <p:spPr>
          <a:xfrm>
            <a:off x="457200" y="1211939"/>
            <a:ext cx="10849462" cy="4648201"/>
          </a:xfrm>
          <a:prstGeom prst="rect">
            <a:avLst/>
          </a:prstGeom>
        </p:spPr>
        <p:txBody>
          <a:bodyPr lIns="45719" tIns="45719" rIns="45719" bIns="45719"/>
          <a:lstStyle/>
          <a:p>
            <a:pPr marL="342900" indent="-342900">
              <a:spcBef>
                <a:spcPts val="400"/>
              </a:spcBef>
              <a:buClr>
                <a:srgbClr val="00A1E4"/>
              </a:buClr>
              <a:buSzPct val="100000"/>
              <a:buChar char="➢"/>
              <a:defRPr sz="2000" b="1">
                <a:latin typeface="+mn-lt"/>
                <a:ea typeface="+mn-ea"/>
                <a:cs typeface="+mn-cs"/>
                <a:sym typeface="Helvetica"/>
              </a:defRPr>
            </a:pPr>
            <a:r>
              <a:t>In this lesson you have learnt…</a:t>
            </a:r>
          </a:p>
          <a:p>
            <a:pPr marL="800100" lvl="1" indent="-342900">
              <a:spcBef>
                <a:spcPts val="400"/>
              </a:spcBef>
              <a:buClr>
                <a:srgbClr val="00A1E4"/>
              </a:buClr>
              <a:buChar char="✓"/>
              <a:defRPr sz="2000" b="1">
                <a:latin typeface="+mn-lt"/>
                <a:ea typeface="+mn-ea"/>
                <a:cs typeface="+mn-cs"/>
                <a:sym typeface="Helvetica"/>
              </a:defRPr>
            </a:pPr>
            <a:r>
              <a:t>How ARC works in swift.</a:t>
            </a:r>
            <a:endParaRPr b="0">
              <a:latin typeface="+mj-lt"/>
              <a:ea typeface="+mj-ea"/>
              <a:cs typeface="+mj-cs"/>
              <a:sym typeface="Calibri"/>
            </a:endParaRPr>
          </a:p>
          <a:p>
            <a:pPr marL="800100" lvl="1" indent="-342900">
              <a:spcBef>
                <a:spcPts val="400"/>
              </a:spcBef>
              <a:buClr>
                <a:srgbClr val="00A1E4"/>
              </a:buClr>
              <a:buChar char="✓"/>
              <a:defRPr sz="2000" b="1">
                <a:latin typeface="+mn-lt"/>
                <a:ea typeface="+mn-ea"/>
                <a:cs typeface="+mn-cs"/>
                <a:sym typeface="Helvetica"/>
              </a:defRPr>
            </a:pPr>
            <a:r>
              <a:t>What are strong reference cycles.</a:t>
            </a:r>
          </a:p>
          <a:p>
            <a:pPr marL="800100" lvl="1" indent="-342900">
              <a:spcBef>
                <a:spcPts val="400"/>
              </a:spcBef>
              <a:buClr>
                <a:srgbClr val="00A1E4"/>
              </a:buClr>
              <a:buChar char="✓"/>
              <a:defRPr sz="2000" b="1">
                <a:latin typeface="+mn-lt"/>
                <a:ea typeface="+mn-ea"/>
                <a:cs typeface="+mn-cs"/>
                <a:sym typeface="Helvetica"/>
              </a:defRPr>
            </a:pPr>
            <a:r>
              <a:t>How to resolve them using weak references.</a:t>
            </a:r>
          </a:p>
          <a:p>
            <a:pPr marL="800100" lvl="1" indent="-342900">
              <a:spcBef>
                <a:spcPts val="400"/>
              </a:spcBef>
              <a:buClr>
                <a:srgbClr val="00A1E4"/>
              </a:buClr>
              <a:buChar char="✓"/>
              <a:defRPr sz="2000" b="1">
                <a:latin typeface="+mn-lt"/>
                <a:ea typeface="+mn-ea"/>
                <a:cs typeface="+mn-cs"/>
                <a:sym typeface="Helvetica"/>
              </a:defRPr>
            </a:pPr>
            <a:r>
              <a:t>How to resolve them using  unowned references.</a:t>
            </a:r>
          </a:p>
          <a:p>
            <a:pPr marL="800100" lvl="1" indent="-342900">
              <a:spcBef>
                <a:spcPts val="400"/>
              </a:spcBef>
              <a:buClr>
                <a:srgbClr val="00A1E4"/>
              </a:buClr>
              <a:buChar char="✓"/>
              <a:defRPr sz="2000" b="1">
                <a:latin typeface="+mn-lt"/>
                <a:ea typeface="+mn-ea"/>
                <a:cs typeface="+mn-cs"/>
                <a:sym typeface="Helvetica"/>
              </a:defRPr>
            </a:pPr>
            <a:r>
              <a:t>How to resolve them using unowned and implicitly unwrapped optionals.</a:t>
            </a:r>
          </a:p>
        </p:txBody>
      </p:sp>
      <p:sp>
        <p:nvSpPr>
          <p:cNvPr id="2701" name="Summary"/>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lvl1pPr>
              <a:lnSpc>
                <a:spcPct val="100000"/>
              </a:lnSpc>
              <a:defRPr sz="2400">
                <a:solidFill>
                  <a:srgbClr val="FFFFFF"/>
                </a:solidFill>
              </a:defRPr>
            </a:lvl1pPr>
          </a:lstStyle>
          <a:p>
            <a:r>
              <a:t>Summary</a:t>
            </a:r>
          </a:p>
        </p:txBody>
      </p:sp>
      <p:grpSp>
        <p:nvGrpSpPr>
          <p:cNvPr id="2704" name="Group"/>
          <p:cNvGrpSpPr/>
          <p:nvPr/>
        </p:nvGrpSpPr>
        <p:grpSpPr>
          <a:xfrm>
            <a:off x="8713119" y="5018087"/>
            <a:ext cx="1947673" cy="1627633"/>
            <a:chOff x="0" y="0"/>
            <a:chExt cx="1947672" cy="1627632"/>
          </a:xfrm>
        </p:grpSpPr>
        <p:sp>
          <p:nvSpPr>
            <p:cNvPr id="2702" name="Rectangle"/>
            <p:cNvSpPr/>
            <p:nvPr/>
          </p:nvSpPr>
          <p:spPr>
            <a:xfrm>
              <a:off x="-1" y="-1"/>
              <a:ext cx="1947674" cy="1627634"/>
            </a:xfrm>
            <a:prstGeom prst="rect">
              <a:avLst/>
            </a:prstGeom>
            <a:solidFill>
              <a:srgbClr val="FFC979"/>
            </a:solidFill>
            <a:ln w="12700" cap="flat">
              <a:solidFill>
                <a:srgbClr val="408585"/>
              </a:solidFill>
              <a:prstDash val="solid"/>
              <a:miter lim="800000"/>
            </a:ln>
            <a:effectLst/>
          </p:spPr>
          <p:txBody>
            <a:bodyPr wrap="square" lIns="45719" tIns="45719" rIns="45719" bIns="45719" numCol="1" anchor="ctr">
              <a:noAutofit/>
            </a:bodyPr>
            <a:lstStyle/>
            <a:p>
              <a:pPr>
                <a:defRPr>
                  <a:latin typeface="+mj-lt"/>
                  <a:ea typeface="+mj-ea"/>
                  <a:cs typeface="+mj-cs"/>
                  <a:sym typeface="Calibri"/>
                </a:defRPr>
              </a:pPr>
              <a:endParaRPr/>
            </a:p>
          </p:txBody>
        </p:sp>
        <p:pic>
          <p:nvPicPr>
            <p:cNvPr id="2703" name="summary" descr="summary"/>
            <p:cNvPicPr>
              <a:picLocks noChangeAspect="1"/>
            </p:cNvPicPr>
            <p:nvPr/>
          </p:nvPicPr>
          <p:blipFill>
            <a:blip r:embed="rId3">
              <a:extLst/>
            </a:blip>
            <a:stretch>
              <a:fillRect/>
            </a:stretch>
          </p:blipFill>
          <p:spPr>
            <a:xfrm>
              <a:off x="146878" y="126545"/>
              <a:ext cx="1660036" cy="1367270"/>
            </a:xfrm>
            <a:prstGeom prst="rect">
              <a:avLst/>
            </a:prstGeom>
            <a:ln w="12700" cap="flat">
              <a:noFill/>
              <a:miter lim="400000"/>
            </a:ln>
            <a:effectLst/>
          </p:spPr>
        </p:pic>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6"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3</a:t>
            </a:fld>
            <a:endParaRPr/>
          </a:p>
        </p:txBody>
      </p:sp>
      <p:sp>
        <p:nvSpPr>
          <p:cNvPr id="2547" name="Automatic Reference Counting…"/>
          <p:cNvSpPr txBox="1">
            <a:spLocks noGrp="1"/>
          </p:cNvSpPr>
          <p:nvPr>
            <p:ph type="body" sz="half" idx="1"/>
          </p:nvPr>
        </p:nvSpPr>
        <p:spPr>
          <a:xfrm>
            <a:off x="457200" y="1211939"/>
            <a:ext cx="6400800" cy="4648201"/>
          </a:xfrm>
          <a:prstGeom prst="rect">
            <a:avLst/>
          </a:prstGeom>
        </p:spPr>
        <p:txBody>
          <a:bodyPr lIns="45719" tIns="45719" rIns="45719" bIns="45719"/>
          <a:lstStyle/>
          <a:p>
            <a:pPr marL="400050" indent="-342900">
              <a:spcBef>
                <a:spcPts val="400"/>
              </a:spcBef>
              <a:buClr>
                <a:srgbClr val="00A1E4"/>
              </a:buClr>
              <a:buSzPct val="100000"/>
              <a:buChar char="➢"/>
              <a:defRPr sz="1800" b="1">
                <a:latin typeface="+mn-lt"/>
                <a:ea typeface="+mn-ea"/>
                <a:cs typeface="+mn-cs"/>
                <a:sym typeface="Helvetica"/>
              </a:defRPr>
            </a:pPr>
            <a:r>
              <a:t>Automatic Reference Counting</a:t>
            </a:r>
            <a:br/>
            <a:endParaRPr/>
          </a:p>
          <a:p>
            <a:pPr marL="400050" indent="-342900">
              <a:spcBef>
                <a:spcPts val="400"/>
              </a:spcBef>
              <a:buClr>
                <a:srgbClr val="00A1E4"/>
              </a:buClr>
              <a:buSzPct val="100000"/>
              <a:buChar char="➢"/>
              <a:defRPr sz="1800" b="1">
                <a:latin typeface="+mn-lt"/>
                <a:ea typeface="+mn-ea"/>
                <a:cs typeface="+mn-cs"/>
                <a:sym typeface="Helvetica"/>
              </a:defRPr>
            </a:pPr>
            <a:r>
              <a:t>How ARC works</a:t>
            </a:r>
            <a:br/>
            <a:endParaRPr/>
          </a:p>
          <a:p>
            <a:pPr marL="400050" indent="-342900">
              <a:spcBef>
                <a:spcPts val="400"/>
              </a:spcBef>
              <a:buClr>
                <a:srgbClr val="00A1E4"/>
              </a:buClr>
              <a:buSzPct val="100000"/>
              <a:buChar char="➢"/>
              <a:defRPr sz="1800" b="1">
                <a:latin typeface="+mn-lt"/>
                <a:ea typeface="+mn-ea"/>
                <a:cs typeface="+mn-cs"/>
                <a:sym typeface="Helvetica"/>
              </a:defRPr>
            </a:pPr>
            <a:r>
              <a:t>Strong Reference Cycles </a:t>
            </a:r>
            <a:br/>
            <a:endParaRPr/>
          </a:p>
          <a:p>
            <a:pPr marL="400050" indent="-342900">
              <a:spcBef>
                <a:spcPts val="400"/>
              </a:spcBef>
              <a:buClr>
                <a:srgbClr val="00A1E4"/>
              </a:buClr>
              <a:buSzPct val="100000"/>
              <a:buChar char="➢"/>
              <a:defRPr sz="1800" b="1">
                <a:latin typeface="+mn-lt"/>
                <a:ea typeface="+mn-ea"/>
                <a:cs typeface="+mn-cs"/>
                <a:sym typeface="Helvetica"/>
              </a:defRPr>
            </a:pPr>
            <a:r>
              <a:t>Resolving Reference Cycles for class instances</a:t>
            </a:r>
            <a:br/>
            <a:endParaRPr/>
          </a:p>
          <a:p>
            <a:pPr marL="400050" indent="-342900">
              <a:spcBef>
                <a:spcPts val="400"/>
              </a:spcBef>
              <a:buClr>
                <a:srgbClr val="00A1E4"/>
              </a:buClr>
              <a:buSzPct val="100000"/>
              <a:buChar char="➢"/>
              <a:defRPr sz="1800" b="1">
                <a:latin typeface="+mn-lt"/>
                <a:ea typeface="+mn-ea"/>
                <a:cs typeface="+mn-cs"/>
                <a:sym typeface="Helvetica"/>
              </a:defRPr>
            </a:pPr>
            <a:r>
              <a:t>Weak Reference</a:t>
            </a:r>
            <a:br/>
            <a:endParaRPr/>
          </a:p>
          <a:p>
            <a:pPr marL="400050" indent="-342900">
              <a:spcBef>
                <a:spcPts val="400"/>
              </a:spcBef>
              <a:buClr>
                <a:srgbClr val="00A1E4"/>
              </a:buClr>
              <a:buSzPct val="100000"/>
              <a:buChar char="➢"/>
              <a:defRPr sz="1800" b="1">
                <a:latin typeface="+mn-lt"/>
                <a:ea typeface="+mn-ea"/>
                <a:cs typeface="+mn-cs"/>
                <a:sym typeface="Helvetica"/>
              </a:defRPr>
            </a:pPr>
            <a:r>
              <a:t>Strong Reference</a:t>
            </a:r>
          </a:p>
        </p:txBody>
      </p:sp>
      <p:sp>
        <p:nvSpPr>
          <p:cNvPr id="2548" name="Lesson Topic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lvl1pPr>
              <a:lnSpc>
                <a:spcPct val="100000"/>
              </a:lnSpc>
              <a:defRPr sz="1800">
                <a:solidFill>
                  <a:srgbClr val="FFFFFF"/>
                </a:solidFill>
              </a:defRPr>
            </a:lvl1pPr>
          </a:lstStyle>
          <a:p>
            <a:r>
              <a:t>Lesson Topics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2"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4</a:t>
            </a:fld>
            <a:endParaRPr/>
          </a:p>
        </p:txBody>
      </p:sp>
      <p:sp>
        <p:nvSpPr>
          <p:cNvPr id="2553" name="ARC Introduction"/>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ARC</a:t>
            </a:r>
            <a:br/>
            <a:r>
              <a:rPr sz="2716"/>
              <a:t>Introduction</a:t>
            </a:r>
          </a:p>
        </p:txBody>
      </p:sp>
      <p:sp>
        <p:nvSpPr>
          <p:cNvPr id="2554" name="Swift uses Automatic Reference Counting (ARC) to track and manage app’s memory usage.…"/>
          <p:cNvSpPr txBox="1">
            <a:spLocks noGrp="1"/>
          </p:cNvSpPr>
          <p:nvPr>
            <p:ph type="body" idx="1"/>
          </p:nvPr>
        </p:nvSpPr>
        <p:spPr>
          <a:xfrm>
            <a:off x="457200" y="1296953"/>
            <a:ext cx="10160000" cy="4525963"/>
          </a:xfrm>
          <a:prstGeom prst="rect">
            <a:avLst/>
          </a:prstGeom>
        </p:spPr>
        <p:txBody>
          <a:bodyPr lIns="45719" tIns="45719" rIns="45719" bIns="45719"/>
          <a:lstStyle/>
          <a:p>
            <a:pPr marL="400050" indent="-342900">
              <a:spcBef>
                <a:spcPts val="400"/>
              </a:spcBef>
              <a:buClr>
                <a:srgbClr val="00A1E4"/>
              </a:buClr>
              <a:buSzPct val="100000"/>
              <a:buChar char="➢"/>
              <a:defRPr sz="1800" b="1">
                <a:latin typeface="+mn-lt"/>
                <a:ea typeface="+mn-ea"/>
                <a:cs typeface="+mn-cs"/>
                <a:sym typeface="Helvetica"/>
              </a:defRPr>
            </a:pPr>
            <a:r>
              <a:t>Swift uses </a:t>
            </a:r>
            <a:r>
              <a:rPr i="1"/>
              <a:t>Automatic Reference Counting</a:t>
            </a:r>
            <a:r>
              <a:t> (ARC) to track and manage app’s memory usage.</a:t>
            </a:r>
            <a:br/>
            <a:endParaRPr/>
          </a:p>
          <a:p>
            <a:pPr marL="400050" indent="-342900">
              <a:spcBef>
                <a:spcPts val="400"/>
              </a:spcBef>
              <a:buClr>
                <a:srgbClr val="00A1E4"/>
              </a:buClr>
              <a:buSzPct val="100000"/>
              <a:buChar char="➢"/>
              <a:defRPr sz="1800" b="1">
                <a:latin typeface="+mn-lt"/>
                <a:ea typeface="+mn-ea"/>
                <a:cs typeface="+mn-cs"/>
                <a:sym typeface="Helvetica"/>
              </a:defRPr>
            </a:pPr>
            <a:r>
              <a:t>ARC automatically frees up the memory used by class instances when those instances are no longer needed.</a:t>
            </a:r>
            <a:br/>
            <a:endParaRPr/>
          </a:p>
          <a:p>
            <a:pPr marL="400050" indent="-342900">
              <a:spcBef>
                <a:spcPts val="400"/>
              </a:spcBef>
              <a:buClr>
                <a:srgbClr val="00A1E4"/>
              </a:buClr>
              <a:buSzPct val="100000"/>
              <a:buChar char="➢"/>
              <a:defRPr sz="1800" b="1">
                <a:latin typeface="+mn-lt"/>
                <a:ea typeface="+mn-ea"/>
                <a:cs typeface="+mn-cs"/>
                <a:sym typeface="Helvetica"/>
              </a:defRPr>
            </a:pPr>
            <a:r>
              <a:t>Reference counting applies only to instances of classes.</a:t>
            </a:r>
          </a:p>
        </p:txBody>
      </p:sp>
      <p:sp>
        <p:nvSpPr>
          <p:cNvPr id="2555" name="Text"/>
          <p:cNvSpPr txBox="1"/>
          <p:nvPr/>
        </p:nvSpPr>
        <p:spPr>
          <a:xfrm>
            <a:off x="2805377" y="6643199"/>
            <a:ext cx="127001" cy="127001"/>
          </a:xfrm>
          <a:prstGeom prst="rect">
            <a:avLst/>
          </a:prstGeom>
          <a:ln w="12700">
            <a:miter lim="400000"/>
          </a:ln>
          <a:effectLst>
            <a:outerShdw dist="17961" dir="2700000" rotWithShape="0">
              <a:srgbClr val="858585"/>
            </a:outerShdw>
          </a:effectLst>
          <a:extLst>
            <a:ext uri="{C572A759-6A51-4108-AA02-DFA0A04FC94B}">
              <ma14:wrappingTextBoxFlag xmlns:ma14="http://schemas.microsoft.com/office/mac/drawingml/2011/main" xmlns="" val="1"/>
            </a:ext>
          </a:extLst>
        </p:spPr>
        <p:txBody>
          <a:bodyPr wrap="none" lIns="0" tIns="0" rIns="0" bIns="0" anchor="b">
            <a:spAutoFit/>
          </a:bodyPr>
          <a:lstStyle/>
          <a:p>
            <a:pPr algn="ctr">
              <a:defRPr sz="800">
                <a:solidFill>
                  <a:srgbClr val="1F497D"/>
                </a:solidFill>
                <a:latin typeface="Arial"/>
                <a:ea typeface="Arial"/>
                <a:cs typeface="Arial"/>
                <a:sym typeface="Arial"/>
              </a:defRPr>
            </a:pPr>
            <a:fld id="{86CB4B4D-7CA3-9044-876B-883B54F8677D}" type="slidenum">
              <a:t>4</a:t>
            </a:fld>
            <a:r>
              <a:t>￼</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9"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5</a:t>
            </a:fld>
            <a:endParaRPr/>
          </a:p>
        </p:txBody>
      </p:sp>
      <p:sp>
        <p:nvSpPr>
          <p:cNvPr id="2560" name="ARC How ARC work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86968">
              <a:lnSpc>
                <a:spcPct val="100000"/>
              </a:lnSpc>
              <a:defRPr sz="1164">
                <a:solidFill>
                  <a:srgbClr val="FFFFFF"/>
                </a:solidFill>
              </a:defRPr>
            </a:pPr>
            <a:r>
              <a:t>ARC</a:t>
            </a:r>
            <a:br/>
            <a:r>
              <a:rPr sz="2716"/>
              <a:t>How ARC works</a:t>
            </a:r>
          </a:p>
        </p:txBody>
      </p:sp>
      <p:sp>
        <p:nvSpPr>
          <p:cNvPr id="2561" name="Whenever a new instance is created of a class, ARC allocates a chunk of memory to store information about that instance.…"/>
          <p:cNvSpPr txBox="1">
            <a:spLocks noGrp="1"/>
          </p:cNvSpPr>
          <p:nvPr>
            <p:ph type="body" idx="1"/>
          </p:nvPr>
        </p:nvSpPr>
        <p:spPr>
          <a:xfrm>
            <a:off x="457200" y="1296953"/>
            <a:ext cx="10160000" cy="4525963"/>
          </a:xfrm>
          <a:prstGeom prst="rect">
            <a:avLst/>
          </a:prstGeom>
        </p:spPr>
        <p:txBody>
          <a:bodyPr lIns="45719" tIns="45719" rIns="45719" bIns="45719"/>
          <a:lstStyle/>
          <a:p>
            <a:pPr marL="396049" indent="-339470" defTabSz="905255">
              <a:spcBef>
                <a:spcPts val="400"/>
              </a:spcBef>
              <a:buClr>
                <a:srgbClr val="00A1E4"/>
              </a:buClr>
              <a:buSzPct val="100000"/>
              <a:buChar char="➢"/>
              <a:defRPr sz="1782" b="1">
                <a:latin typeface="+mn-lt"/>
                <a:ea typeface="+mn-ea"/>
                <a:cs typeface="+mn-cs"/>
                <a:sym typeface="Helvetica"/>
              </a:defRPr>
            </a:pPr>
            <a:r>
              <a:t>Whenever a new instance is created of a class, ARC allocates a chunk of memory to store information about that instance.</a:t>
            </a:r>
            <a:br/>
            <a:endParaRPr/>
          </a:p>
          <a:p>
            <a:pPr marL="396049" indent="-339470" defTabSz="905255">
              <a:spcBef>
                <a:spcPts val="400"/>
              </a:spcBef>
              <a:buClr>
                <a:srgbClr val="00A1E4"/>
              </a:buClr>
              <a:buSzPct val="100000"/>
              <a:buChar char="➢"/>
              <a:defRPr sz="1782" b="1">
                <a:latin typeface="+mn-lt"/>
                <a:ea typeface="+mn-ea"/>
                <a:cs typeface="+mn-cs"/>
                <a:sym typeface="Helvetica"/>
              </a:defRPr>
            </a:pPr>
            <a:r>
              <a:t>It holds information about this instance like its type, values of any stored properties associated with that instance.</a:t>
            </a:r>
            <a:br/>
            <a:endParaRPr/>
          </a:p>
          <a:p>
            <a:pPr marL="396049" indent="-339470" defTabSz="905255">
              <a:spcBef>
                <a:spcPts val="400"/>
              </a:spcBef>
              <a:buClr>
                <a:srgbClr val="00A1E4"/>
              </a:buClr>
              <a:buSzPct val="100000"/>
              <a:buChar char="➢"/>
              <a:defRPr sz="1782" b="1">
                <a:latin typeface="+mn-lt"/>
                <a:ea typeface="+mn-ea"/>
                <a:cs typeface="+mn-cs"/>
                <a:sym typeface="Helvetica"/>
              </a:defRPr>
            </a:pPr>
            <a:r>
              <a:t>When no longer in use, ARC removes this instance from memory.</a:t>
            </a:r>
            <a:br/>
            <a:endParaRPr/>
          </a:p>
          <a:p>
            <a:pPr marL="396049" indent="-339470" defTabSz="905255">
              <a:spcBef>
                <a:spcPts val="400"/>
              </a:spcBef>
              <a:buClr>
                <a:srgbClr val="00A1E4"/>
              </a:buClr>
              <a:buSzPct val="100000"/>
              <a:buChar char="➢"/>
              <a:defRPr sz="1782" b="1">
                <a:latin typeface="+mn-lt"/>
                <a:ea typeface="+mn-ea"/>
                <a:cs typeface="+mn-cs"/>
                <a:sym typeface="Helvetica"/>
              </a:defRPr>
            </a:pPr>
            <a:r>
              <a:t>If ARC deallocates an object which is still required, it would probably cause app to crash.</a:t>
            </a:r>
            <a:br/>
            <a:endParaRPr/>
          </a:p>
          <a:p>
            <a:pPr marL="396049" indent="-339470" defTabSz="905255">
              <a:spcBef>
                <a:spcPts val="400"/>
              </a:spcBef>
              <a:buClr>
                <a:srgbClr val="00A1E4"/>
              </a:buClr>
              <a:buSzPct val="100000"/>
              <a:buChar char="➢"/>
              <a:defRPr sz="1782" b="1">
                <a:latin typeface="+mn-lt"/>
                <a:ea typeface="+mn-ea"/>
                <a:cs typeface="+mn-cs"/>
                <a:sym typeface="Helvetica"/>
              </a:defRPr>
            </a:pPr>
            <a:r>
              <a:t>To avoid releasing an instance still in use, ARC uses concept called reference counting.</a:t>
            </a:r>
            <a:br/>
            <a:endParaRPr/>
          </a:p>
          <a:p>
            <a:pPr marL="396049" indent="-339470" defTabSz="905255">
              <a:spcBef>
                <a:spcPts val="400"/>
              </a:spcBef>
              <a:buClr>
                <a:srgbClr val="00A1E4"/>
              </a:buClr>
              <a:buSzPct val="100000"/>
              <a:buChar char="➢"/>
              <a:defRPr sz="1782" b="1">
                <a:latin typeface="+mn-lt"/>
                <a:ea typeface="+mn-ea"/>
                <a:cs typeface="+mn-cs"/>
                <a:sym typeface="Helvetica"/>
              </a:defRPr>
            </a:pPr>
            <a:r>
              <a:t>ARC tracks all the properties which are still referring to this instance. ARC will not deallocate an instance as long as at least one active reference to that instance still exists.</a:t>
            </a:r>
          </a:p>
        </p:txBody>
      </p:sp>
      <p:sp>
        <p:nvSpPr>
          <p:cNvPr id="2562" name="Text"/>
          <p:cNvSpPr txBox="1"/>
          <p:nvPr/>
        </p:nvSpPr>
        <p:spPr>
          <a:xfrm>
            <a:off x="2805377" y="6643199"/>
            <a:ext cx="127001" cy="127001"/>
          </a:xfrm>
          <a:prstGeom prst="rect">
            <a:avLst/>
          </a:prstGeom>
          <a:ln w="12700">
            <a:miter lim="400000"/>
          </a:ln>
          <a:effectLst>
            <a:outerShdw dist="17961" dir="2700000" rotWithShape="0">
              <a:srgbClr val="858585"/>
            </a:outerShdw>
          </a:effectLst>
          <a:extLst>
            <a:ext uri="{C572A759-6A51-4108-AA02-DFA0A04FC94B}">
              <ma14:wrappingTextBoxFlag xmlns:ma14="http://schemas.microsoft.com/office/mac/drawingml/2011/main" xmlns="" val="1"/>
            </a:ext>
          </a:extLst>
        </p:spPr>
        <p:txBody>
          <a:bodyPr wrap="none" lIns="0" tIns="0" rIns="0" bIns="0" anchor="b">
            <a:spAutoFit/>
          </a:bodyPr>
          <a:lstStyle/>
          <a:p>
            <a:pPr algn="ctr">
              <a:defRPr sz="800">
                <a:solidFill>
                  <a:srgbClr val="1F497D"/>
                </a:solidFill>
                <a:latin typeface="Arial"/>
                <a:ea typeface="Arial"/>
                <a:cs typeface="Arial"/>
                <a:sym typeface="Arial"/>
              </a:defRPr>
            </a:pPr>
            <a:fld id="{86CB4B4D-7CA3-9044-876B-883B54F8677D}" type="slidenum">
              <a:t>5</a:t>
            </a:fld>
            <a:r>
              <a:t>￼</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6"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6</a:t>
            </a:fld>
            <a:endParaRPr/>
          </a:p>
        </p:txBody>
      </p:sp>
      <p:sp>
        <p:nvSpPr>
          <p:cNvPr id="2567" name="Consider the class “Person”, which contains : a) constant property “name” of type String. b) init method c) deinit method…"/>
          <p:cNvSpPr txBox="1">
            <a:spLocks noGrp="1"/>
          </p:cNvSpPr>
          <p:nvPr>
            <p:ph type="body" sz="half" idx="1"/>
          </p:nvPr>
        </p:nvSpPr>
        <p:spPr>
          <a:xfrm>
            <a:off x="457200" y="1373153"/>
            <a:ext cx="6257683"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Consider the class “Person”, which contains :</a:t>
            </a:r>
            <a:br/>
            <a:r>
              <a:t>a) constant property “name” of type String.</a:t>
            </a:r>
            <a:br/>
            <a:r>
              <a:t>b) init method</a:t>
            </a:r>
            <a:br/>
            <a:r>
              <a:t>c) deinit method</a:t>
            </a:r>
            <a:br/>
            <a:endParaRPr/>
          </a:p>
          <a:p>
            <a:pPr marL="342900" indent="-342900">
              <a:spcBef>
                <a:spcPts val="400"/>
              </a:spcBef>
              <a:buClr>
                <a:srgbClr val="00A1E4"/>
              </a:buClr>
              <a:buSzPct val="100000"/>
              <a:buChar char="➢"/>
              <a:defRPr sz="1800" b="1">
                <a:latin typeface="+mn-lt"/>
                <a:ea typeface="+mn-ea"/>
                <a:cs typeface="+mn-cs"/>
                <a:sym typeface="Helvetica"/>
              </a:defRPr>
            </a:pPr>
            <a:r>
              <a:t>The initializer sets the instance’s </a:t>
            </a:r>
            <a:r>
              <a:rPr sz="1190">
                <a:solidFill>
                  <a:srgbClr val="808080"/>
                </a:solidFill>
                <a:latin typeface="Menlo"/>
                <a:ea typeface="Menlo"/>
                <a:cs typeface="Menlo"/>
                <a:sym typeface="Menlo"/>
              </a:rPr>
              <a:t>name</a:t>
            </a:r>
            <a:r>
              <a:t> property and prints a message to indicate that initialization is underway.</a:t>
            </a:r>
            <a:br/>
            <a:endParaRPr/>
          </a:p>
          <a:p>
            <a:pPr marL="342900" indent="-342900">
              <a:spcBef>
                <a:spcPts val="400"/>
              </a:spcBef>
              <a:buClr>
                <a:srgbClr val="00A1E4"/>
              </a:buClr>
              <a:buSzPct val="100000"/>
              <a:buChar char="➢"/>
              <a:defRPr sz="1800" b="1">
                <a:latin typeface="+mn-lt"/>
                <a:ea typeface="+mn-ea"/>
                <a:cs typeface="+mn-cs"/>
                <a:sym typeface="Helvetica"/>
              </a:defRPr>
            </a:pPr>
            <a:r>
              <a:t>The deinitializer that prints a message when an instance of the class is deallocated.</a:t>
            </a:r>
            <a:br/>
            <a:endParaRPr/>
          </a:p>
        </p:txBody>
      </p:sp>
      <p:sp>
        <p:nvSpPr>
          <p:cNvPr id="2568" name="Line"/>
          <p:cNvSpPr/>
          <p:nvPr/>
        </p:nvSpPr>
        <p:spPr>
          <a:xfrm flipV="1">
            <a:off x="7021269" y="1367390"/>
            <a:ext cx="1" cy="4537489"/>
          </a:xfrm>
          <a:prstGeom prst="line">
            <a:avLst/>
          </a:prstGeom>
          <a:solidFill>
            <a:srgbClr val="000000"/>
          </a:solidFill>
          <a:ln w="47625">
            <a:solidFill>
              <a:schemeClr val="accent2"/>
            </a:solidFill>
          </a:ln>
        </p:spPr>
        <p:txBody>
          <a:bodyPr lIns="45719" rIns="45719"/>
          <a:lstStyle/>
          <a:p>
            <a:endParaRPr/>
          </a:p>
        </p:txBody>
      </p:sp>
      <p:pic>
        <p:nvPicPr>
          <p:cNvPr id="2569" name="Screen Shot 2018-04-12 at 16.10.23.png" descr="Screen Shot 2018-04-12 at 16.10.23.png"/>
          <p:cNvPicPr>
            <a:picLocks noChangeAspect="1"/>
          </p:cNvPicPr>
          <p:nvPr/>
        </p:nvPicPr>
        <p:blipFill>
          <a:blip r:embed="rId3">
            <a:extLst/>
          </a:blip>
          <a:stretch>
            <a:fillRect/>
          </a:stretch>
        </p:blipFill>
        <p:spPr>
          <a:xfrm>
            <a:off x="7167441" y="1382268"/>
            <a:ext cx="4876801" cy="3225801"/>
          </a:xfrm>
          <a:prstGeom prst="rect">
            <a:avLst/>
          </a:prstGeom>
          <a:ln w="12700">
            <a:miter lim="400000"/>
          </a:ln>
        </p:spPr>
      </p:pic>
      <p:sp>
        <p:nvSpPr>
          <p:cNvPr id="2570" name="ARC:Example Strong Reference Cycles Between Class Instance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694944">
              <a:lnSpc>
                <a:spcPct val="100000"/>
              </a:lnSpc>
              <a:defRPr sz="1216">
                <a:solidFill>
                  <a:srgbClr val="FFFFFF"/>
                </a:solidFill>
              </a:defRPr>
            </a:pPr>
            <a:r>
              <a:rPr sz="1671"/>
              <a:t>ARC:Example</a:t>
            </a:r>
            <a:br/>
            <a:r>
              <a:rPr sz="2128"/>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4"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7</a:t>
            </a:fld>
            <a:endParaRPr/>
          </a:p>
        </p:txBody>
      </p:sp>
      <p:sp>
        <p:nvSpPr>
          <p:cNvPr id="2575" name="Create three optional properties of type “Person”, being optional these are initialised as “nil”.…"/>
          <p:cNvSpPr txBox="1">
            <a:spLocks noGrp="1"/>
          </p:cNvSpPr>
          <p:nvPr>
            <p:ph type="body" idx="1"/>
          </p:nvPr>
        </p:nvSpPr>
        <p:spPr>
          <a:xfrm>
            <a:off x="457200" y="1373153"/>
            <a:ext cx="10156226" cy="4525963"/>
          </a:xfrm>
          <a:prstGeom prst="rect">
            <a:avLst/>
          </a:prstGeom>
        </p:spPr>
        <p:txBody>
          <a:bodyPr lIns="45719" tIns="45719" rIns="45719" bIns="45719"/>
          <a:lstStyle/>
          <a:p>
            <a:pPr marL="325754" indent="-325754" defTabSz="868680">
              <a:spcBef>
                <a:spcPts val="400"/>
              </a:spcBef>
              <a:buClr>
                <a:srgbClr val="00A1E4"/>
              </a:buClr>
              <a:buSzPct val="100000"/>
              <a:buChar char="➢"/>
              <a:defRPr sz="1710" b="1">
                <a:latin typeface="+mn-lt"/>
                <a:ea typeface="+mn-ea"/>
                <a:cs typeface="+mn-cs"/>
                <a:sym typeface="Helvetica"/>
              </a:defRPr>
            </a:pPr>
            <a:r>
              <a:t>Create three optional properties of type “Person”, being optional these are initialised as “nil”.</a:t>
            </a:r>
            <a:endParaRPr sz="1330"/>
          </a:p>
          <a:p>
            <a:pPr marL="434340" indent="-434340" defTabSz="434340">
              <a:spcBef>
                <a:spcPts val="0"/>
              </a:spcBef>
              <a:tabLst>
                <a:tab pos="127000" algn="l"/>
                <a:tab pos="431800" algn="l"/>
              </a:tabLst>
              <a:defRPr sz="1130">
                <a:solidFill>
                  <a:srgbClr val="3F6E74"/>
                </a:solidFill>
                <a:latin typeface="Menlo"/>
                <a:ea typeface="Menlo"/>
                <a:cs typeface="Menlo"/>
                <a:sym typeface="Menlo"/>
              </a:defRPr>
            </a:pPr>
            <a:r>
              <a:rPr>
                <a:solidFill>
                  <a:srgbClr val="AA3391"/>
                </a:solidFill>
              </a:rPr>
              <a:t>		</a:t>
            </a:r>
            <a:r>
              <a:rPr sz="1140">
                <a:solidFill>
                  <a:srgbClr val="AA3391"/>
                </a:solidFill>
              </a:rPr>
              <a:t>var</a:t>
            </a:r>
            <a:r>
              <a:rPr sz="1140">
                <a:solidFill>
                  <a:srgbClr val="000000"/>
                </a:solidFill>
              </a:rPr>
              <a:t> </a:t>
            </a:r>
            <a:r>
              <a:rPr sz="1140"/>
              <a:t>reference1</a:t>
            </a:r>
            <a:r>
              <a:rPr sz="1140">
                <a:solidFill>
                  <a:srgbClr val="000000"/>
                </a:solidFill>
              </a:rPr>
              <a:t>: </a:t>
            </a:r>
            <a:r>
              <a:rPr sz="1140">
                <a:solidFill>
                  <a:srgbClr val="5C2699"/>
                </a:solidFill>
              </a:rPr>
              <a:t>Person</a:t>
            </a:r>
            <a:r>
              <a:rPr sz="1140">
                <a:solidFill>
                  <a:srgbClr val="000000"/>
                </a:solidFill>
              </a:rPr>
              <a:t>?</a:t>
            </a:r>
          </a:p>
          <a:p>
            <a:pPr marL="434340" indent="-434340" defTabSz="434340">
              <a:spcBef>
                <a:spcPts val="0"/>
              </a:spcBef>
              <a:tabLst>
                <a:tab pos="127000" algn="l"/>
                <a:tab pos="431800" algn="l"/>
              </a:tabLst>
              <a:defRPr sz="1140">
                <a:solidFill>
                  <a:srgbClr val="3F6E74"/>
                </a:solidFill>
                <a:latin typeface="Menlo"/>
                <a:ea typeface="Menlo"/>
                <a:cs typeface="Menlo"/>
                <a:sym typeface="Menlo"/>
              </a:defRPr>
            </a:pPr>
            <a:r>
              <a:rPr>
                <a:solidFill>
                  <a:srgbClr val="AA3391"/>
                </a:solidFill>
              </a:rPr>
              <a:t>		var</a:t>
            </a:r>
            <a:r>
              <a:rPr>
                <a:solidFill>
                  <a:srgbClr val="000000"/>
                </a:solidFill>
              </a:rPr>
              <a:t> </a:t>
            </a:r>
            <a:r>
              <a:t>reference2</a:t>
            </a:r>
            <a:r>
              <a:rPr>
                <a:solidFill>
                  <a:srgbClr val="000000"/>
                </a:solidFill>
              </a:rPr>
              <a:t>: </a:t>
            </a:r>
            <a:r>
              <a:rPr>
                <a:solidFill>
                  <a:srgbClr val="5C2699"/>
                </a:solidFill>
              </a:rPr>
              <a:t>Person</a:t>
            </a:r>
            <a:r>
              <a:rPr>
                <a:solidFill>
                  <a:srgbClr val="000000"/>
                </a:solidFill>
              </a:rPr>
              <a:t>?</a:t>
            </a:r>
          </a:p>
          <a:p>
            <a:pPr marL="434340" indent="-434340" defTabSz="434340">
              <a:spcBef>
                <a:spcPts val="0"/>
              </a:spcBef>
              <a:tabLst>
                <a:tab pos="127000" algn="l"/>
                <a:tab pos="431800" algn="l"/>
              </a:tabLst>
              <a:defRPr sz="1130">
                <a:solidFill>
                  <a:srgbClr val="3F6E74"/>
                </a:solidFill>
                <a:latin typeface="Menlo"/>
                <a:ea typeface="Menlo"/>
                <a:cs typeface="Menlo"/>
                <a:sym typeface="Menlo"/>
              </a:defRPr>
            </a:pPr>
            <a:r>
              <a:rPr sz="1140"/>
              <a:t>     </a:t>
            </a:r>
            <a:r>
              <a:rPr sz="1140">
                <a:solidFill>
                  <a:srgbClr val="AA3391"/>
                </a:solidFill>
              </a:rPr>
              <a:t>var</a:t>
            </a:r>
            <a:r>
              <a:rPr sz="1140">
                <a:solidFill>
                  <a:srgbClr val="000000"/>
                </a:solidFill>
              </a:rPr>
              <a:t> </a:t>
            </a:r>
            <a:r>
              <a:rPr sz="1140"/>
              <a:t>reference3</a:t>
            </a:r>
            <a:r>
              <a:rPr sz="1140">
                <a:solidFill>
                  <a:srgbClr val="000000"/>
                </a:solidFill>
              </a:rPr>
              <a:t>: </a:t>
            </a:r>
            <a:r>
              <a:rPr sz="1140">
                <a:solidFill>
                  <a:srgbClr val="5C2699"/>
                </a:solidFill>
              </a:rPr>
              <a:t>Person</a:t>
            </a:r>
            <a:r>
              <a:rPr sz="1140">
                <a:solidFill>
                  <a:srgbClr val="000000"/>
                </a:solidFill>
              </a:rPr>
              <a:t>?</a:t>
            </a:r>
            <a:r>
              <a:rPr>
                <a:solidFill>
                  <a:srgbClr val="000000"/>
                </a:solidFill>
              </a:rPr>
              <a:t> </a:t>
            </a:r>
            <a:br>
              <a:rPr>
                <a:solidFill>
                  <a:srgbClr val="000000"/>
                </a:solidFill>
              </a:rPr>
            </a:br>
            <a:endParaRPr>
              <a:solidFill>
                <a:srgbClr val="000000"/>
              </a:solidFill>
            </a:endParaRPr>
          </a:p>
          <a:p>
            <a:pPr marL="325754" indent="-325754" defTabSz="868680">
              <a:spcBef>
                <a:spcPts val="400"/>
              </a:spcBef>
              <a:buClr>
                <a:srgbClr val="00A1E4"/>
              </a:buClr>
              <a:buSzPct val="100000"/>
              <a:buChar char="➢"/>
              <a:defRPr sz="1710" b="1">
                <a:latin typeface="+mn-lt"/>
                <a:ea typeface="+mn-ea"/>
                <a:cs typeface="+mn-cs"/>
                <a:sym typeface="Helvetica"/>
              </a:defRPr>
            </a:pPr>
            <a:r>
              <a:t>Now create a new instance of type Person and assign it to var </a:t>
            </a:r>
            <a:br/>
            <a:r>
              <a:t>reference1</a:t>
            </a:r>
            <a:br/>
            <a:r>
              <a:rPr sz="1140" b="0">
                <a:solidFill>
                  <a:srgbClr val="3F6E74"/>
                </a:solidFill>
                <a:latin typeface="Menlo"/>
                <a:ea typeface="Menlo"/>
                <a:cs typeface="Menlo"/>
                <a:sym typeface="Menlo"/>
              </a:rPr>
              <a:t>reference1</a:t>
            </a:r>
            <a:r>
              <a:rPr sz="1140" b="0">
                <a:latin typeface="Menlo"/>
                <a:ea typeface="Menlo"/>
                <a:cs typeface="Menlo"/>
                <a:sym typeface="Menlo"/>
              </a:rPr>
              <a:t> = </a:t>
            </a:r>
            <a:r>
              <a:rPr sz="1140" b="0">
                <a:solidFill>
                  <a:srgbClr val="3F6E74"/>
                </a:solidFill>
                <a:latin typeface="Menlo"/>
                <a:ea typeface="Menlo"/>
                <a:cs typeface="Menlo"/>
                <a:sym typeface="Menlo"/>
              </a:rPr>
              <a:t>Person</a:t>
            </a:r>
            <a:r>
              <a:rPr sz="1140" b="0">
                <a:latin typeface="Menlo"/>
                <a:ea typeface="Menlo"/>
                <a:cs typeface="Menlo"/>
                <a:sym typeface="Menlo"/>
              </a:rPr>
              <a:t>(</a:t>
            </a:r>
            <a:r>
              <a:rPr sz="1140" b="0">
                <a:solidFill>
                  <a:srgbClr val="3F6E74"/>
                </a:solidFill>
                <a:latin typeface="Menlo"/>
                <a:ea typeface="Menlo"/>
                <a:cs typeface="Menlo"/>
                <a:sym typeface="Menlo"/>
              </a:rPr>
              <a:t>name</a:t>
            </a:r>
            <a:r>
              <a:rPr sz="1140" b="0">
                <a:latin typeface="Menlo"/>
                <a:ea typeface="Menlo"/>
                <a:cs typeface="Menlo"/>
                <a:sym typeface="Menlo"/>
              </a:rPr>
              <a:t>: "John Appleseed”)</a:t>
            </a:r>
            <a:br>
              <a:rPr sz="1140" b="0">
                <a:latin typeface="Menlo"/>
                <a:ea typeface="Menlo"/>
                <a:cs typeface="Menlo"/>
                <a:sym typeface="Menlo"/>
              </a:rPr>
            </a:br>
            <a:endParaRPr sz="1140" b="0">
              <a:latin typeface="Menlo"/>
              <a:ea typeface="Menlo"/>
              <a:cs typeface="Menlo"/>
              <a:sym typeface="Menlo"/>
            </a:endParaRPr>
          </a:p>
          <a:p>
            <a:pPr marL="325754" indent="-325754" defTabSz="868680">
              <a:spcBef>
                <a:spcPts val="400"/>
              </a:spcBef>
              <a:buClr>
                <a:srgbClr val="00A1E4"/>
              </a:buClr>
              <a:buSzPct val="100000"/>
              <a:buChar char="➢"/>
              <a:defRPr sz="1710" b="1">
                <a:latin typeface="+mn-lt"/>
                <a:ea typeface="+mn-ea"/>
                <a:cs typeface="+mn-cs"/>
                <a:sym typeface="Helvetica"/>
              </a:defRPr>
            </a:pPr>
            <a:r>
              <a:t>Note that the message </a:t>
            </a:r>
            <a:r>
              <a:rPr sz="1130">
                <a:solidFill>
                  <a:srgbClr val="808080"/>
                </a:solidFill>
                <a:latin typeface="Menlo"/>
                <a:ea typeface="Menlo"/>
                <a:cs typeface="Menlo"/>
                <a:sym typeface="Menlo"/>
              </a:rPr>
              <a:t>"John Appleseed is being initialized"</a:t>
            </a:r>
            <a:r>
              <a:t> is printed at the point that you call the </a:t>
            </a:r>
            <a:r>
              <a:rPr sz="1130">
                <a:solidFill>
                  <a:srgbClr val="808080"/>
                </a:solidFill>
                <a:latin typeface="Menlo"/>
                <a:ea typeface="Menlo"/>
                <a:cs typeface="Menlo"/>
                <a:sym typeface="Menlo"/>
              </a:rPr>
              <a:t>Person</a:t>
            </a:r>
            <a:r>
              <a:t> class’s initializer. This confirms that initialization has taken place.</a:t>
            </a:r>
            <a:br/>
            <a:endParaRPr/>
          </a:p>
          <a:p>
            <a:pPr marL="325754" indent="-325754" defTabSz="868680">
              <a:spcBef>
                <a:spcPts val="400"/>
              </a:spcBef>
              <a:buClr>
                <a:srgbClr val="00A1E4"/>
              </a:buClr>
              <a:buSzPct val="100000"/>
              <a:buChar char="➢"/>
              <a:defRPr sz="1710" b="1">
                <a:latin typeface="+mn-lt"/>
                <a:ea typeface="+mn-ea"/>
                <a:cs typeface="+mn-cs"/>
                <a:sym typeface="Helvetica"/>
              </a:defRPr>
            </a:pPr>
            <a:r>
              <a:t>It creates a strong reference cycle between variable </a:t>
            </a:r>
            <a:r>
              <a:rPr sz="1140" b="0">
                <a:solidFill>
                  <a:srgbClr val="3F6E74"/>
                </a:solidFill>
                <a:latin typeface="Menlo"/>
                <a:ea typeface="Menlo"/>
                <a:cs typeface="Menlo"/>
                <a:sym typeface="Menlo"/>
              </a:rPr>
              <a:t>reference1</a:t>
            </a:r>
            <a:r>
              <a:t> and the new instance of Person just created.</a:t>
            </a:r>
          </a:p>
          <a:p>
            <a:pPr marL="325754" indent="-325754" defTabSz="868680">
              <a:spcBef>
                <a:spcPts val="400"/>
              </a:spcBef>
              <a:buClr>
                <a:srgbClr val="00A1E4"/>
              </a:buClr>
              <a:buSzPct val="100000"/>
              <a:buChar char="➢"/>
              <a:defRPr sz="1710" b="1">
                <a:latin typeface="+mn-lt"/>
                <a:ea typeface="+mn-ea"/>
                <a:cs typeface="+mn-cs"/>
                <a:sym typeface="Helvetica"/>
              </a:defRPr>
            </a:pPr>
            <a:r>
              <a:t>Assign the same </a:t>
            </a:r>
            <a:r>
              <a:rPr sz="1130">
                <a:solidFill>
                  <a:srgbClr val="808080"/>
                </a:solidFill>
                <a:latin typeface="Menlo"/>
                <a:ea typeface="Menlo"/>
                <a:cs typeface="Menlo"/>
                <a:sym typeface="Menlo"/>
              </a:rPr>
              <a:t>Person</a:t>
            </a:r>
            <a:r>
              <a:t> instance to two more variables, two more strong references to that instance are established:</a:t>
            </a:r>
            <a:endParaRPr sz="1330"/>
          </a:p>
          <a:p>
            <a:pPr marL="434340" lvl="4" indent="434340" defTabSz="434340">
              <a:spcBef>
                <a:spcPts val="0"/>
              </a:spcBef>
              <a:buSzTx/>
              <a:buNone/>
              <a:tabLst>
                <a:tab pos="127000" algn="l"/>
                <a:tab pos="431800" algn="l"/>
              </a:tabLst>
              <a:defRPr sz="1130">
                <a:solidFill>
                  <a:srgbClr val="3F6E74"/>
                </a:solidFill>
                <a:latin typeface="Menlo"/>
                <a:ea typeface="Menlo"/>
                <a:cs typeface="Menlo"/>
                <a:sym typeface="Menlo"/>
              </a:defRPr>
            </a:pPr>
            <a:r>
              <a:t>		reference2</a:t>
            </a:r>
            <a:r>
              <a:rPr>
                <a:solidFill>
                  <a:srgbClr val="000000"/>
                </a:solidFill>
              </a:rPr>
              <a:t> = </a:t>
            </a:r>
            <a:r>
              <a:t>reference1</a:t>
            </a:r>
          </a:p>
          <a:p>
            <a:pPr marL="434340" lvl="8" indent="1303019" defTabSz="434340">
              <a:lnSpc>
                <a:spcPct val="100000"/>
              </a:lnSpc>
              <a:spcBef>
                <a:spcPts val="0"/>
              </a:spcBef>
              <a:buSzTx/>
              <a:buNone/>
              <a:tabLst>
                <a:tab pos="127000" algn="l"/>
                <a:tab pos="431800" algn="l"/>
              </a:tabLst>
              <a:defRPr sz="1130">
                <a:solidFill>
                  <a:srgbClr val="3F6E74"/>
                </a:solidFill>
                <a:latin typeface="Menlo"/>
                <a:ea typeface="Menlo"/>
                <a:cs typeface="Menlo"/>
                <a:sym typeface="Menlo"/>
              </a:defRPr>
            </a:pPr>
            <a:r>
              <a:t>reference3</a:t>
            </a:r>
            <a:r>
              <a:rPr>
                <a:solidFill>
                  <a:srgbClr val="000000"/>
                </a:solidFill>
              </a:rPr>
              <a:t> = </a:t>
            </a:r>
            <a:r>
              <a:t>reference1</a:t>
            </a:r>
          </a:p>
        </p:txBody>
      </p:sp>
      <p:sp>
        <p:nvSpPr>
          <p:cNvPr id="2576" name="ARC:Example Strong Reference Cycles Between Class Insta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8</a:t>
            </a:fld>
            <a:endParaRPr/>
          </a:p>
        </p:txBody>
      </p:sp>
      <p:sp>
        <p:nvSpPr>
          <p:cNvPr id="2581" name="If we break two of these strong references (including the original reference) by assigning nil to two of the variables, a single strong reference remains, and the Person instance is not deallocated:…"/>
          <p:cNvSpPr txBox="1">
            <a:spLocks noGrp="1"/>
          </p:cNvSpPr>
          <p:nvPr>
            <p:ph type="body" idx="1"/>
          </p:nvPr>
        </p:nvSpPr>
        <p:spPr>
          <a:xfrm>
            <a:off x="457200" y="1373153"/>
            <a:ext cx="10159411"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If we break two of these strong references (including the original reference) by assigning </a:t>
            </a:r>
            <a:r>
              <a:rPr sz="1190">
                <a:solidFill>
                  <a:srgbClr val="808080"/>
                </a:solidFill>
                <a:latin typeface="Menlo"/>
                <a:ea typeface="Menlo"/>
                <a:cs typeface="Menlo"/>
                <a:sym typeface="Menlo"/>
              </a:rPr>
              <a:t>nil</a:t>
            </a:r>
            <a:r>
              <a:t> to two of the variables, a single strong reference remains, and the </a:t>
            </a:r>
            <a:r>
              <a:rPr sz="1190">
                <a:solidFill>
                  <a:srgbClr val="808080"/>
                </a:solidFill>
                <a:latin typeface="Menlo"/>
                <a:ea typeface="Menlo"/>
                <a:cs typeface="Menlo"/>
                <a:sym typeface="Menlo"/>
              </a:rPr>
              <a:t>Person</a:t>
            </a:r>
            <a:r>
              <a:t> instance is not deallocated:</a:t>
            </a:r>
            <a:br/>
            <a:r>
              <a:t>		</a:t>
            </a:r>
            <a:endParaRPr>
              <a:solidFill>
                <a:srgbClr val="AA3391"/>
              </a:solidFill>
            </a:endParaRPr>
          </a:p>
          <a:p>
            <a:pPr marL="457200" lvl="4" indent="457200" defTabSz="457200">
              <a:spcBef>
                <a:spcPts val="0"/>
              </a:spcBef>
              <a:buSzTx/>
              <a:buNone/>
              <a:tabLst>
                <a:tab pos="139700" algn="l"/>
                <a:tab pos="457200" algn="l"/>
              </a:tabLst>
              <a:defRPr sz="1190">
                <a:solidFill>
                  <a:srgbClr val="3F6E74"/>
                </a:solidFill>
                <a:latin typeface="Menlo"/>
                <a:ea typeface="Menlo"/>
                <a:cs typeface="Menlo"/>
                <a:sym typeface="Menlo"/>
              </a:defRPr>
            </a:pPr>
            <a:r>
              <a:t>	reference1</a:t>
            </a:r>
            <a:r>
              <a:rPr>
                <a:solidFill>
                  <a:srgbClr val="000000"/>
                </a:solidFill>
              </a:rPr>
              <a:t> = </a:t>
            </a:r>
            <a:r>
              <a:rPr>
                <a:solidFill>
                  <a:srgbClr val="AA3391"/>
                </a:solidFill>
              </a:rPr>
              <a:t>nil</a:t>
            </a:r>
            <a:endParaRPr sz="1400">
              <a:solidFill>
                <a:srgbClr val="000000"/>
              </a:solidFill>
              <a:latin typeface="+mn-lt"/>
              <a:ea typeface="+mn-ea"/>
              <a:cs typeface="+mn-cs"/>
              <a:sym typeface="Helvetica"/>
            </a:endParaRPr>
          </a:p>
          <a:p>
            <a:pPr marL="457200" lvl="4" indent="457200" defTabSz="457200">
              <a:spcBef>
                <a:spcPts val="0"/>
              </a:spcBef>
              <a:buSzTx/>
              <a:buNone/>
              <a:tabLst>
                <a:tab pos="139700" algn="l"/>
                <a:tab pos="457200" algn="l"/>
              </a:tabLst>
              <a:defRPr sz="1190">
                <a:solidFill>
                  <a:srgbClr val="3F6E74"/>
                </a:solidFill>
                <a:latin typeface="Menlo"/>
                <a:ea typeface="Menlo"/>
                <a:cs typeface="Menlo"/>
                <a:sym typeface="Menlo"/>
              </a:defRPr>
            </a:pPr>
            <a:r>
              <a:t>	reference2</a:t>
            </a:r>
            <a:r>
              <a:rPr>
                <a:solidFill>
                  <a:srgbClr val="000000"/>
                </a:solidFill>
              </a:rPr>
              <a:t> = </a:t>
            </a:r>
            <a:r>
              <a:rPr>
                <a:solidFill>
                  <a:srgbClr val="AA3391"/>
                </a:solidFill>
              </a:rPr>
              <a:t>nil</a:t>
            </a:r>
          </a:p>
          <a:p>
            <a:pPr marL="342900" indent="-342900">
              <a:spcBef>
                <a:spcPts val="400"/>
              </a:spcBef>
              <a:buClr>
                <a:srgbClr val="00A1E4"/>
              </a:buClr>
              <a:buSzPct val="100000"/>
              <a:buChar char="➢"/>
              <a:defRPr sz="1800" b="1">
                <a:latin typeface="+mn-lt"/>
                <a:ea typeface="+mn-ea"/>
                <a:cs typeface="+mn-cs"/>
                <a:sym typeface="Helvetica"/>
              </a:defRPr>
            </a:pPr>
            <a:r>
              <a:t>ARC does not deallocate the </a:t>
            </a:r>
            <a:r>
              <a:rPr sz="1190">
                <a:solidFill>
                  <a:srgbClr val="808080"/>
                </a:solidFill>
                <a:latin typeface="Menlo"/>
                <a:ea typeface="Menlo"/>
                <a:cs typeface="Menlo"/>
                <a:sym typeface="Menlo"/>
              </a:rPr>
              <a:t>Person</a:t>
            </a:r>
            <a:r>
              <a:t> instance until the third and final strong reference is broken, at which point it’s clear that you are no longer using the </a:t>
            </a:r>
            <a:r>
              <a:rPr sz="1190">
                <a:solidFill>
                  <a:srgbClr val="808080"/>
                </a:solidFill>
                <a:latin typeface="Menlo"/>
                <a:ea typeface="Menlo"/>
                <a:cs typeface="Menlo"/>
                <a:sym typeface="Menlo"/>
              </a:rPr>
              <a:t>Person</a:t>
            </a:r>
            <a:r>
              <a:t> instance:</a:t>
            </a:r>
            <a:endParaRPr sz="1400"/>
          </a:p>
          <a:p>
            <a:pPr marL="457200" indent="-457200" defTabSz="457200">
              <a:spcBef>
                <a:spcPts val="0"/>
              </a:spcBef>
              <a:tabLst>
                <a:tab pos="139700" algn="l"/>
                <a:tab pos="457200" algn="l"/>
              </a:tabLst>
              <a:defRPr sz="1190">
                <a:solidFill>
                  <a:srgbClr val="008312"/>
                </a:solidFill>
                <a:latin typeface="Menlo"/>
                <a:ea typeface="Menlo"/>
                <a:cs typeface="Menlo"/>
                <a:sym typeface="Menlo"/>
              </a:defRPr>
            </a:pPr>
            <a:r>
              <a:t>		</a:t>
            </a:r>
            <a:br>
              <a:rPr sz="1400">
                <a:solidFill>
                  <a:srgbClr val="000000"/>
                </a:solidFill>
                <a:latin typeface="+mn-lt"/>
                <a:ea typeface="+mn-ea"/>
                <a:cs typeface="+mn-cs"/>
                <a:sym typeface="Helvetica"/>
              </a:rPr>
            </a:br>
            <a:r>
              <a:t>		</a:t>
            </a:r>
            <a:r>
              <a:rPr>
                <a:solidFill>
                  <a:srgbClr val="417076"/>
                </a:solidFill>
              </a:rPr>
              <a:t>reference2</a:t>
            </a:r>
            <a:r>
              <a:rPr>
                <a:solidFill>
                  <a:srgbClr val="000000"/>
                </a:solidFill>
              </a:rPr>
              <a:t> = </a:t>
            </a:r>
            <a:r>
              <a:rPr>
                <a:solidFill>
                  <a:srgbClr val="AA3391"/>
                </a:solidFill>
              </a:rPr>
              <a:t>nil</a:t>
            </a:r>
            <a:endParaRPr sz="1400">
              <a:solidFill>
                <a:srgbClr val="000000"/>
              </a:solidFill>
              <a:latin typeface="+mn-lt"/>
              <a:ea typeface="+mn-ea"/>
              <a:cs typeface="+mn-cs"/>
              <a:sym typeface="Helvetica"/>
            </a:endParaRPr>
          </a:p>
          <a:p>
            <a:pPr marL="457200" indent="-457200" defTabSz="457200">
              <a:spcBef>
                <a:spcPts val="0"/>
              </a:spcBef>
              <a:tabLst>
                <a:tab pos="139700" algn="l"/>
                <a:tab pos="457200" algn="l"/>
              </a:tabLst>
              <a:defRPr sz="1190">
                <a:solidFill>
                  <a:srgbClr val="008312"/>
                </a:solidFill>
                <a:latin typeface="Menlo"/>
                <a:ea typeface="Menlo"/>
                <a:cs typeface="Menlo"/>
                <a:sym typeface="Menlo"/>
              </a:defRPr>
            </a:pPr>
            <a:r>
              <a:t>	 	          // Prints "John Appleseed is being deinitialized"</a:t>
            </a:r>
            <a:endParaRPr sz="1400">
              <a:solidFill>
                <a:srgbClr val="000000"/>
              </a:solidFill>
              <a:latin typeface="+mn-lt"/>
              <a:ea typeface="+mn-ea"/>
              <a:cs typeface="+mn-cs"/>
              <a:sym typeface="Helvetica"/>
            </a:endParaRPr>
          </a:p>
          <a:p>
            <a:pPr defTabSz="457200">
              <a:spcBef>
                <a:spcPts val="0"/>
              </a:spcBef>
              <a:defRPr sz="1000">
                <a:solidFill>
                  <a:srgbClr val="0088CC"/>
                </a:solidFill>
                <a:latin typeface="+mn-lt"/>
                <a:ea typeface="+mn-ea"/>
                <a:cs typeface="+mn-cs"/>
                <a:sym typeface="Helvetica"/>
              </a:defRPr>
            </a:pPr>
            <a:endParaRPr sz="1400">
              <a:solidFill>
                <a:srgbClr val="000000"/>
              </a:solidFill>
              <a:latin typeface="+mn-lt"/>
              <a:ea typeface="+mn-ea"/>
              <a:cs typeface="+mn-cs"/>
              <a:sym typeface="Helvetica"/>
            </a:endParaRPr>
          </a:p>
        </p:txBody>
      </p:sp>
      <p:sp>
        <p:nvSpPr>
          <p:cNvPr id="2582" name="ARC:…"/>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822959">
              <a:lnSpc>
                <a:spcPct val="100000"/>
              </a:lnSpc>
              <a:defRPr sz="1440">
                <a:solidFill>
                  <a:srgbClr val="FFFFFF"/>
                </a:solidFill>
              </a:defRPr>
            </a:pPr>
            <a:r>
              <a:t>ARC:</a:t>
            </a:r>
          </a:p>
          <a:p>
            <a:pPr defTabSz="822959">
              <a:lnSpc>
                <a:spcPct val="100000"/>
              </a:lnSpc>
              <a:defRPr sz="2520">
                <a:solidFill>
                  <a:srgbClr val="FFFFFF"/>
                </a:solidFill>
              </a:defRPr>
            </a:pPr>
            <a:r>
              <a:t>Strong Reference Cycle</a:t>
            </a:r>
          </a:p>
        </p:txBody>
      </p:sp>
      <p:sp>
        <p:nvSpPr>
          <p:cNvPr id="2583" name="ARC:Example Strong Reference Cycles Between Class Instances"/>
          <p:cNvSpPr/>
          <p:nvPr/>
        </p:nvSpPr>
        <p:spPr>
          <a:xfrm>
            <a:off x="469900" y="176423"/>
            <a:ext cx="8229600" cy="715964"/>
          </a:xfrm>
          <a:prstGeom prst="rect">
            <a:avLst/>
          </a:prstGeom>
          <a:solidFill>
            <a:schemeClr val="accent2"/>
          </a:solidFill>
          <a:ln w="12700">
            <a:solidFill>
              <a:srgbClr val="0D7DA0"/>
            </a:solidFill>
            <a:miter/>
          </a:ln>
          <a:extLst>
            <a:ext uri="{C572A759-6A51-4108-AA02-DFA0A04FC94B}">
              <ma14:wrappingTextBoxFlag xmlns:ma14="http://schemas.microsoft.com/office/mac/drawingml/2011/main" xmlns="" val="1"/>
            </a:ext>
          </a:extLst>
        </p:spPr>
        <p:txBody>
          <a:bodyPr lIns="45719" rIns="45719" anchor="ctr">
            <a:normAutofit/>
          </a:bodyPr>
          <a:lstStyle/>
          <a:p>
            <a:pPr defTabSz="658368">
              <a:defRPr sz="1872">
                <a:solidFill>
                  <a:srgbClr val="FFFFFF"/>
                </a:solidFill>
              </a:defRPr>
            </a:pPr>
            <a:r>
              <a:rPr sz="1584"/>
              <a:t>ARC:Example</a:t>
            </a:r>
            <a:br/>
            <a:r>
              <a:rPr sz="2016"/>
              <a:t>Strong Reference Cycles Between Class Instances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7" name="Slide Number"/>
          <p:cNvSpPr txBox="1">
            <a:spLocks noGrp="1"/>
          </p:cNvSpPr>
          <p:nvPr>
            <p:ph type="sldNum" sz="quarter" idx="2"/>
          </p:nvPr>
        </p:nvSpPr>
        <p:spPr>
          <a:xfrm>
            <a:off x="2741877" y="6643199"/>
            <a:ext cx="127001" cy="127001"/>
          </a:xfrm>
          <a:prstGeom prst="rect">
            <a:avLst/>
          </a:prstGeom>
          <a:effectLst>
            <a:outerShdw dist="17961" dir="2700000" rotWithShape="0">
              <a:srgbClr val="858585"/>
            </a:outerShdw>
          </a:effectLst>
          <a:extLst>
            <a:ext uri="{C572A759-6A51-4108-AA02-DFA0A04FC94B}">
              <ma14:wrappingTextBoxFlag xmlns:ma14="http://schemas.microsoft.com/office/mac/drawingml/2011/main" xmlns="" val="1"/>
            </a:ext>
          </a:extLst>
        </p:spPr>
        <p:txBody>
          <a:bodyPr lIns="0" tIns="0" rIns="0" bIns="0" anchor="b"/>
          <a:lstStyle/>
          <a:p>
            <a:fld id="{86CB4B4D-7CA3-9044-876B-883B54F8677D}" type="slidenum">
              <a:t>9</a:t>
            </a:fld>
            <a:endParaRPr/>
          </a:p>
        </p:txBody>
      </p:sp>
      <p:sp>
        <p:nvSpPr>
          <p:cNvPr id="2588" name="ARC:Example Strong Reference Cycles Between Class Instances"/>
          <p:cNvSpPr>
            <a:spLocks noGrp="1"/>
          </p:cNvSpPr>
          <p:nvPr>
            <p:ph type="title"/>
          </p:nvPr>
        </p:nvSpPr>
        <p:spPr>
          <a:xfrm>
            <a:off x="469900" y="176423"/>
            <a:ext cx="8229600" cy="715964"/>
          </a:xfrm>
          <a:prstGeom prst="rect">
            <a:avLst/>
          </a:prstGeom>
          <a:solidFill>
            <a:schemeClr val="accent2"/>
          </a:solidFill>
          <a:ln>
            <a:solidFill>
              <a:srgbClr val="0D7DA0"/>
            </a:solidFill>
            <a:miter lim="800000"/>
          </a:ln>
        </p:spPr>
        <p:txBody>
          <a:bodyPr lIns="45719" tIns="45719" rIns="45719" bIns="45719" anchor="ctr"/>
          <a:lstStyle/>
          <a:p>
            <a:pPr defTabSz="658368">
              <a:lnSpc>
                <a:spcPct val="100000"/>
              </a:lnSpc>
              <a:defRPr sz="1872">
                <a:solidFill>
                  <a:srgbClr val="FFFFFF"/>
                </a:solidFill>
              </a:defRPr>
            </a:pPr>
            <a:r>
              <a:rPr sz="1584"/>
              <a:t>ARC:Example</a:t>
            </a:r>
            <a:br/>
            <a:r>
              <a:rPr sz="2016"/>
              <a:t>Strong Reference Cycles Between Class Instances</a:t>
            </a:r>
          </a:p>
        </p:txBody>
      </p:sp>
      <p:sp>
        <p:nvSpPr>
          <p:cNvPr id="2589" name="In earlier example, ARC was able to count the reference and deallocate the instance when not being used.…"/>
          <p:cNvSpPr txBox="1">
            <a:spLocks noGrp="1"/>
          </p:cNvSpPr>
          <p:nvPr>
            <p:ph type="body" idx="1"/>
          </p:nvPr>
        </p:nvSpPr>
        <p:spPr>
          <a:xfrm>
            <a:off x="457200" y="1373153"/>
            <a:ext cx="10160000" cy="4525963"/>
          </a:xfrm>
          <a:prstGeom prst="rect">
            <a:avLst/>
          </a:prstGeom>
        </p:spPr>
        <p:txBody>
          <a:bodyPr lIns="45719" tIns="45719" rIns="45719" bIns="45719"/>
          <a:lstStyle/>
          <a:p>
            <a:pPr marL="342900" indent="-342900">
              <a:spcBef>
                <a:spcPts val="400"/>
              </a:spcBef>
              <a:buClr>
                <a:srgbClr val="00A1E4"/>
              </a:buClr>
              <a:buSzPct val="100000"/>
              <a:buChar char="➢"/>
              <a:defRPr sz="1800" b="1">
                <a:latin typeface="+mn-lt"/>
                <a:ea typeface="+mn-ea"/>
                <a:cs typeface="+mn-cs"/>
                <a:sym typeface="Helvetica"/>
              </a:defRPr>
            </a:pPr>
            <a:r>
              <a:t>In earlier example, ARC was able to count the reference and deallocate the instance when not being used.</a:t>
            </a:r>
            <a:br/>
            <a:endParaRPr/>
          </a:p>
          <a:p>
            <a:pPr marL="342900" indent="-342900">
              <a:spcBef>
                <a:spcPts val="400"/>
              </a:spcBef>
              <a:buClr>
                <a:srgbClr val="00A1E4"/>
              </a:buClr>
              <a:buSzPct val="100000"/>
              <a:buChar char="➢"/>
              <a:defRPr sz="1800" b="1">
                <a:latin typeface="+mn-lt"/>
                <a:ea typeface="+mn-ea"/>
                <a:cs typeface="+mn-cs"/>
                <a:sym typeface="Helvetica"/>
              </a:defRPr>
            </a:pPr>
            <a:r>
              <a:t>However, it’s possible to write code in which an instance of a class never gets to a point where it has zero strong references.</a:t>
            </a:r>
            <a:br/>
            <a:endParaRPr/>
          </a:p>
          <a:p>
            <a:pPr marL="342900" indent="-342900">
              <a:spcBef>
                <a:spcPts val="400"/>
              </a:spcBef>
              <a:buClr>
                <a:srgbClr val="00A1E4"/>
              </a:buClr>
              <a:buSzPct val="100000"/>
              <a:buChar char="➢"/>
              <a:defRPr sz="1800" b="1">
                <a:latin typeface="+mn-lt"/>
                <a:ea typeface="+mn-ea"/>
                <a:cs typeface="+mn-cs"/>
                <a:sym typeface="Helvetica"/>
              </a:defRPr>
            </a:pPr>
            <a:r>
              <a:t>This can happen if two class instances hold a strong reference to each other, such that each instance keeps the other alive. This is known as a “</a:t>
            </a:r>
            <a:r>
              <a:rPr>
                <a:solidFill>
                  <a:schemeClr val="accent1">
                    <a:lumOff val="-6784"/>
                  </a:schemeClr>
                </a:solidFill>
              </a:rPr>
              <a:t>strong reference cycle”</a:t>
            </a:r>
            <a:r>
              <a:t>.</a:t>
            </a:r>
            <a:br/>
            <a:endParaRPr/>
          </a:p>
          <a:p>
            <a:pPr marL="342900" indent="-342900">
              <a:spcBef>
                <a:spcPts val="400"/>
              </a:spcBef>
              <a:buClr>
                <a:srgbClr val="00A1E4"/>
              </a:buClr>
              <a:buSzPct val="100000"/>
              <a:buChar char="➢"/>
              <a:defRPr sz="1800" b="1">
                <a:latin typeface="+mn-lt"/>
                <a:ea typeface="+mn-ea"/>
                <a:cs typeface="+mn-cs"/>
                <a:sym typeface="Helvetica"/>
              </a:defRPr>
            </a:pPr>
            <a:r>
              <a:t>In the above mentioned case, the instance of one class, say class A is always using instance of class B in one of its properties. Also, at the same time, instance of class B is having reference to instance of class A.</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theme/theme1.xml><?xml version="1.0" encoding="utf-8"?>
<a:theme xmlns:a="http://schemas.openxmlformats.org/drawingml/2006/main" name="Capgemini 2017_Cover slides">
  <a:themeElements>
    <a:clrScheme name="Capgemini 2017_Cover slides">
      <a:dk1>
        <a:srgbClr val="000000"/>
      </a:dk1>
      <a:lt1>
        <a:srgbClr val="FFFFFF"/>
      </a:lt1>
      <a:dk2>
        <a:srgbClr val="A7A7A7"/>
      </a:dk2>
      <a:lt2>
        <a:srgbClr val="535353"/>
      </a:lt2>
      <a:accent1>
        <a:srgbClr val="0070AD"/>
      </a:accent1>
      <a:accent2>
        <a:srgbClr val="12ABDB"/>
      </a:accent2>
      <a:accent3>
        <a:srgbClr val="2B0A3D"/>
      </a:accent3>
      <a:accent4>
        <a:srgbClr val="FF304C"/>
      </a:accent4>
      <a:accent5>
        <a:srgbClr val="95E616"/>
      </a:accent5>
      <a:accent6>
        <a:srgbClr val="C2CF00"/>
      </a:accent6>
      <a:hlink>
        <a:srgbClr val="0000FF"/>
      </a:hlink>
      <a:folHlink>
        <a:srgbClr val="FF00FF"/>
      </a:folHlink>
    </a:clrScheme>
    <a:fontScheme name="Capgemini 2017_Cover slides">
      <a:majorFont>
        <a:latin typeface="Calibri"/>
        <a:ea typeface="Calibri"/>
        <a:cs typeface="Calibri"/>
      </a:majorFont>
      <a:minorFont>
        <a:latin typeface="Helvetica"/>
        <a:ea typeface="Helvetica"/>
        <a:cs typeface="Helvetica"/>
      </a:minorFont>
    </a:fontScheme>
    <a:fmtScheme name="Capgemini 2017_Cover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apgemini 2017_Cover slides">
  <a:themeElements>
    <a:clrScheme name="Capgemini 2017_Cover slides">
      <a:dk1>
        <a:srgbClr val="000000"/>
      </a:dk1>
      <a:lt1>
        <a:srgbClr val="FFFFFF"/>
      </a:lt1>
      <a:dk2>
        <a:srgbClr val="A7A7A7"/>
      </a:dk2>
      <a:lt2>
        <a:srgbClr val="535353"/>
      </a:lt2>
      <a:accent1>
        <a:srgbClr val="0070AD"/>
      </a:accent1>
      <a:accent2>
        <a:srgbClr val="12ABDB"/>
      </a:accent2>
      <a:accent3>
        <a:srgbClr val="2B0A3D"/>
      </a:accent3>
      <a:accent4>
        <a:srgbClr val="FF304C"/>
      </a:accent4>
      <a:accent5>
        <a:srgbClr val="95E616"/>
      </a:accent5>
      <a:accent6>
        <a:srgbClr val="C2CF00"/>
      </a:accent6>
      <a:hlink>
        <a:srgbClr val="0000FF"/>
      </a:hlink>
      <a:folHlink>
        <a:srgbClr val="FF00FF"/>
      </a:folHlink>
    </a:clrScheme>
    <a:fontScheme name="Capgemini 2017_Cover slides">
      <a:majorFont>
        <a:latin typeface="Calibri"/>
        <a:ea typeface="Calibri"/>
        <a:cs typeface="Calibri"/>
      </a:majorFont>
      <a:minorFont>
        <a:latin typeface="Helvetica"/>
        <a:ea typeface="Helvetica"/>
        <a:cs typeface="Helvetica"/>
      </a:minorFont>
    </a:fontScheme>
    <a:fmtScheme name="Capgemini 2017_Cover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Verdana"/>
            <a:ea typeface="Verdana"/>
            <a:cs typeface="Verdana"/>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2040</Words>
  <Application>Microsoft Macintosh PowerPoint</Application>
  <PresentationFormat>Widescreen</PresentationFormat>
  <Paragraphs>266</Paragraphs>
  <Slides>27</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Helvetica</vt:lpstr>
      <vt:lpstr>Menlo</vt:lpstr>
      <vt:lpstr>Verdana</vt:lpstr>
      <vt:lpstr>Capgemini 2017_Cover slides</vt:lpstr>
      <vt:lpstr>PowerPoint Presentation</vt:lpstr>
      <vt:lpstr>PowerPoint Presentation</vt:lpstr>
      <vt:lpstr>Lesson Topics</vt:lpstr>
      <vt:lpstr>ARC Introduction</vt:lpstr>
      <vt:lpstr>ARC How ARC works</vt:lpstr>
      <vt:lpstr>ARC:Example Strong Reference Cycles Between Class Instances</vt:lpstr>
      <vt:lpstr>PowerPoint Presentation</vt:lpstr>
      <vt:lpstr>ARC: Strong Reference Cycle</vt:lpstr>
      <vt:lpstr>ARC:Example Strong Reference Cycles Between Class Instances</vt:lpstr>
      <vt:lpstr>ARC:Example Strong Reference Cycles Between Class Instances</vt:lpstr>
      <vt:lpstr>ARC:Example Weak References</vt:lpstr>
      <vt:lpstr>ARC:Example Strong Reference Cycles Between Class Instances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Lahane, Umang</cp:lastModifiedBy>
  <cp:revision>4</cp:revision>
  <dcterms:modified xsi:type="dcterms:W3CDTF">2018-04-13T13:16:03Z</dcterms:modified>
</cp:coreProperties>
</file>