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comments/comment1.xml" ContentType="application/vnd.openxmlformats-officedocument.presentationml.comment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1.jpeg" ContentType="image/jpeg"/>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media/image2.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5"/>
    <p:sldId id="263" r:id="rId16"/>
    <p:sldId id="264" r:id="rId17"/>
    <p:sldId id="265" r:id="rId18"/>
    <p:sldId id="266" r:id="rId19"/>
    <p:sldId id="267" r:id="rId20"/>
    <p:sldId id="268" r:id="rId21"/>
    <p:sldId id="269" r:id="rId22"/>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Verdana"/>
        <a:ea typeface="Verdana"/>
        <a:cs typeface="Verdana"/>
        <a:sym typeface="Verdana"/>
      </a:defRPr>
    </a:lvl1pPr>
    <a:lvl2pPr marL="0" marR="0" indent="457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Verdana"/>
        <a:ea typeface="Verdana"/>
        <a:cs typeface="Verdana"/>
        <a:sym typeface="Verdana"/>
      </a:defRPr>
    </a:lvl2pPr>
    <a:lvl3pPr marL="0" marR="0" indent="914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Verdana"/>
        <a:ea typeface="Verdana"/>
        <a:cs typeface="Verdana"/>
        <a:sym typeface="Verdana"/>
      </a:defRPr>
    </a:lvl3pPr>
    <a:lvl4pPr marL="0" marR="0" indent="1371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Verdana"/>
        <a:ea typeface="Verdana"/>
        <a:cs typeface="Verdana"/>
        <a:sym typeface="Verdana"/>
      </a:defRPr>
    </a:lvl4pPr>
    <a:lvl5pPr marL="0" marR="0" indent="18288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Verdana"/>
        <a:ea typeface="Verdana"/>
        <a:cs typeface="Verdana"/>
        <a:sym typeface="Verdana"/>
      </a:defRPr>
    </a:lvl5pPr>
    <a:lvl6pPr marL="0" marR="0" indent="22860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Verdana"/>
        <a:ea typeface="Verdana"/>
        <a:cs typeface="Verdana"/>
        <a:sym typeface="Verdana"/>
      </a:defRPr>
    </a:lvl6pPr>
    <a:lvl7pPr marL="0" marR="0" indent="2743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Verdana"/>
        <a:ea typeface="Verdana"/>
        <a:cs typeface="Verdana"/>
        <a:sym typeface="Verdana"/>
      </a:defRPr>
    </a:lvl7pPr>
    <a:lvl8pPr marL="0" marR="0" indent="3200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Verdana"/>
        <a:ea typeface="Verdana"/>
        <a:cs typeface="Verdana"/>
        <a:sym typeface="Verdana"/>
      </a:defRPr>
    </a:lvl8pPr>
    <a:lvl9pPr marL="0" marR="0" indent="3657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Verdana"/>
        <a:ea typeface="Verdana"/>
        <a:cs typeface="Verdana"/>
        <a:sym typeface="Verdan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rminder Kumar" initials="P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Verdana"/>
          <a:ea typeface="Verdana"/>
          <a:cs typeface="Verdana"/>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4E2"/>
          </a:solidFill>
        </a:fill>
      </a:tcStyle>
    </a:wholeTbl>
    <a:band2H>
      <a:tcTxStyle b="def" i="def"/>
      <a:tcStyle>
        <a:tcBdr/>
        <a:fill>
          <a:solidFill>
            <a:srgbClr val="E6EBF1"/>
          </a:solidFill>
        </a:fill>
      </a:tcStyle>
    </a:band2H>
    <a:firstCol>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Verdana"/>
          <a:ea typeface="Verdana"/>
          <a:cs typeface="Verdana"/>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BCACD"/>
          </a:solidFill>
        </a:fill>
      </a:tcStyle>
    </a:wholeTbl>
    <a:band2H>
      <a:tcTxStyle b="def" i="def"/>
      <a:tcStyle>
        <a:tcBdr/>
        <a:fill>
          <a:solidFill>
            <a:srgbClr val="E7E6E8"/>
          </a:solidFill>
        </a:fill>
      </a:tcStyle>
    </a:band2H>
    <a:firstCol>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Verdana"/>
          <a:ea typeface="Verdana"/>
          <a:cs typeface="Verdana"/>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9EDCA"/>
          </a:solidFill>
        </a:fill>
      </a:tcStyle>
    </a:wholeTbl>
    <a:band2H>
      <a:tcTxStyle b="def" i="def"/>
      <a:tcStyle>
        <a:tcBdr/>
        <a:fill>
          <a:solidFill>
            <a:srgbClr val="F4F6E6"/>
          </a:solidFill>
        </a:fill>
      </a:tcStyle>
    </a:band2H>
    <a:firstCol>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Verdana"/>
          <a:ea typeface="Verdana"/>
          <a:cs typeface="Verdana"/>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
          <a:latin typeface="Verdana"/>
          <a:ea typeface="Verdana"/>
          <a:cs typeface="Verdan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Verdana"/>
          <a:ea typeface="Verdana"/>
          <a:cs typeface="Verdana"/>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Verdana"/>
          <a:ea typeface="Verdana"/>
          <a:cs typeface="Verdana"/>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Verdana"/>
          <a:ea typeface="Verdana"/>
          <a:cs typeface="Verdana"/>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Verdana"/>
          <a:ea typeface="Verdana"/>
          <a:cs typeface="Verdana"/>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
          <a:latin typeface="Verdana"/>
          <a:ea typeface="Verdana"/>
          <a:cs typeface="Verdana"/>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Verdana"/>
          <a:ea typeface="Verdana"/>
          <a:cs typeface="Verdana"/>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Verdana"/>
          <a:ea typeface="Verdana"/>
          <a:cs typeface="Verdana"/>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comments" Target="comments/comment1.xml"/><Relationship Id="rId15" Type="http://schemas.openxmlformats.org/officeDocument/2006/relationships/slide" Target="slides/slide7.xml"/><Relationship Id="rId16" Type="http://schemas.openxmlformats.org/officeDocument/2006/relationships/slide" Target="slides/slide8.xml"/><Relationship Id="rId17" Type="http://schemas.openxmlformats.org/officeDocument/2006/relationships/slide" Target="slides/slide9.xml"/><Relationship Id="rId18" Type="http://schemas.openxmlformats.org/officeDocument/2006/relationships/slide" Target="slides/slide10.xml"/><Relationship Id="rId19" Type="http://schemas.openxmlformats.org/officeDocument/2006/relationships/slide" Target="slides/slide11.xml"/><Relationship Id="rId20" Type="http://schemas.openxmlformats.org/officeDocument/2006/relationships/slide" Target="slides/slide12.xml"/><Relationship Id="rId21" Type="http://schemas.openxmlformats.org/officeDocument/2006/relationships/slide" Target="slides/slide13.xml"/><Relationship Id="rId22" Type="http://schemas.openxmlformats.org/officeDocument/2006/relationships/slide" Target="slides/slide14.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8-04-06T15:57:51.923" idx="1">
    <p:pos x="488" y="3008"/>
    <p:text/>
    <p:extLst>
      <p:ext uri="{C676402C-5697-4E1C-873F-D02D1690AC5C}">
        <p15:threadingInfo xmlns:p15="http://schemas.microsoft.com/office/powerpoint/2012/main" timeZoneBias="-330"/>
      </p:ext>
    </p:extLst>
  </p:cm>
</p:cmLst>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 name="Shape 2529"/>
          <p:cNvSpPr/>
          <p:nvPr>
            <p:ph type="sldImg"/>
          </p:nvPr>
        </p:nvSpPr>
        <p:spPr>
          <a:xfrm>
            <a:off x="1143000" y="685800"/>
            <a:ext cx="4572000" cy="3429000"/>
          </a:xfrm>
          <a:prstGeom prst="rect">
            <a:avLst/>
          </a:prstGeom>
        </p:spPr>
        <p:txBody>
          <a:bodyPr/>
          <a:lstStyle/>
          <a:p>
            <a:pPr/>
          </a:p>
        </p:txBody>
      </p:sp>
      <p:sp>
        <p:nvSpPr>
          <p:cNvPr id="2530" name="Shape 2530"/>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34" name="Shape 2534"/>
          <p:cNvSpPr/>
          <p:nvPr>
            <p:ph type="sldImg"/>
          </p:nvPr>
        </p:nvSpPr>
        <p:spPr>
          <a:prstGeom prst="rect">
            <a:avLst/>
          </a:prstGeom>
        </p:spPr>
        <p:txBody>
          <a:bodyPr/>
          <a:lstStyle/>
          <a:p>
            <a:pPr/>
          </a:p>
        </p:txBody>
      </p:sp>
      <p:sp>
        <p:nvSpPr>
          <p:cNvPr id="2535" name="Shape 2535"/>
          <p:cNvSpPr/>
          <p:nvPr>
            <p:ph type="body" sz="quarter" idx="1"/>
          </p:nvPr>
        </p:nvSpPr>
        <p:spPr>
          <a:prstGeom prst="rect">
            <a:avLst/>
          </a:prstGeom>
        </p:spPr>
        <p:txBody>
          <a:bodyPr/>
          <a:lstStyle/>
          <a:p>
            <a:pPr/>
            <a:r>
              <a:t>A cor AZUL sempre tem que aparecer no slide. Seja nas formas ou no texto.</a:t>
            </a:r>
          </a:p>
          <a:p>
            <a:pPr/>
            <a:r>
              <a:t>Uma imagem como essa nao funciona. Muito “Barbie” para uma consultoria. Eles gostam deste layout mas deveria estar separador de capitulos com o logo de “espadas” maior. Para toda insercao de imagem o fundo deve ser cinza claro.</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94" name="Shape 2594"/>
          <p:cNvSpPr/>
          <p:nvPr>
            <p:ph type="sldImg"/>
          </p:nvPr>
        </p:nvSpPr>
        <p:spPr>
          <a:prstGeom prst="rect">
            <a:avLst/>
          </a:prstGeom>
        </p:spPr>
        <p:txBody>
          <a:bodyPr/>
          <a:lstStyle/>
          <a:p>
            <a:pPr/>
          </a:p>
        </p:txBody>
      </p:sp>
      <p:sp>
        <p:nvSpPr>
          <p:cNvPr id="2595" name="Shape 2595"/>
          <p:cNvSpPr/>
          <p:nvPr>
            <p:ph type="body" sz="quarter" idx="1"/>
          </p:nvPr>
        </p:nvSpPr>
        <p:spPr>
          <a:prstGeom prst="rect">
            <a:avLst/>
          </a:prstGeom>
        </p:spPr>
        <p:txBody>
          <a:bodyPr/>
          <a:lstStyle/>
          <a:p>
            <a:pPr marL="171450" indent="-171450">
              <a:buSzPct val="100000"/>
              <a:buChar char="-"/>
            </a:pPr>
            <a:r>
              <a:t>Fixar a posicao do titulo </a:t>
            </a:r>
            <a:r>
              <a:t>–</a:t>
            </a:r>
            <a:r>
              <a:t>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03" name="Shape 2603"/>
          <p:cNvSpPr/>
          <p:nvPr>
            <p:ph type="sldImg"/>
          </p:nvPr>
        </p:nvSpPr>
        <p:spPr>
          <a:prstGeom prst="rect">
            <a:avLst/>
          </a:prstGeom>
        </p:spPr>
        <p:txBody>
          <a:bodyPr/>
          <a:lstStyle/>
          <a:p>
            <a:pPr/>
          </a:p>
        </p:txBody>
      </p:sp>
      <p:sp>
        <p:nvSpPr>
          <p:cNvPr id="2604" name="Shape 2604"/>
          <p:cNvSpPr/>
          <p:nvPr>
            <p:ph type="body" sz="quarter" idx="1"/>
          </p:nvPr>
        </p:nvSpPr>
        <p:spPr>
          <a:prstGeom prst="rect">
            <a:avLst/>
          </a:prstGeom>
        </p:spPr>
        <p:txBody>
          <a:bodyPr/>
          <a:lstStyle/>
          <a:p>
            <a:pPr marL="171450" indent="-171450">
              <a:buSzPct val="100000"/>
              <a:buChar char="-"/>
            </a:pPr>
            <a:r>
              <a:t>Fixar a posicao do titulo </a:t>
            </a:r>
            <a:r>
              <a:t>–</a:t>
            </a:r>
            <a:r>
              <a:t>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09" name="Shape 2609"/>
          <p:cNvSpPr/>
          <p:nvPr>
            <p:ph type="sldImg"/>
          </p:nvPr>
        </p:nvSpPr>
        <p:spPr>
          <a:prstGeom prst="rect">
            <a:avLst/>
          </a:prstGeom>
        </p:spPr>
        <p:txBody>
          <a:bodyPr/>
          <a:lstStyle/>
          <a:p>
            <a:pPr/>
          </a:p>
        </p:txBody>
      </p:sp>
      <p:sp>
        <p:nvSpPr>
          <p:cNvPr id="2610" name="Shape 2610"/>
          <p:cNvSpPr/>
          <p:nvPr>
            <p:ph type="body" sz="quarter" idx="1"/>
          </p:nvPr>
        </p:nvSpPr>
        <p:spPr>
          <a:prstGeom prst="rect">
            <a:avLst/>
          </a:prstGeom>
        </p:spPr>
        <p:txBody>
          <a:bodyPr/>
          <a:lstStyle/>
          <a:p>
            <a:pPr marL="171450" indent="-171450">
              <a:buSzPct val="100000"/>
              <a:buChar char="-"/>
            </a:pPr>
            <a:r>
              <a:t>Fixar a posicao do titulo </a:t>
            </a:r>
            <a:r>
              <a:t>–</a:t>
            </a:r>
            <a:r>
              <a:t>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18" name="Shape 2618"/>
          <p:cNvSpPr/>
          <p:nvPr>
            <p:ph type="sldImg"/>
          </p:nvPr>
        </p:nvSpPr>
        <p:spPr>
          <a:prstGeom prst="rect">
            <a:avLst/>
          </a:prstGeom>
        </p:spPr>
        <p:txBody>
          <a:bodyPr/>
          <a:lstStyle/>
          <a:p>
            <a:pPr/>
          </a:p>
        </p:txBody>
      </p:sp>
      <p:sp>
        <p:nvSpPr>
          <p:cNvPr id="2619" name="Shape 2619"/>
          <p:cNvSpPr/>
          <p:nvPr>
            <p:ph type="body" sz="quarter" idx="1"/>
          </p:nvPr>
        </p:nvSpPr>
        <p:spPr>
          <a:prstGeom prst="rect">
            <a:avLst/>
          </a:prstGeom>
        </p:spPr>
        <p:txBody>
          <a:bodyPr/>
          <a:lstStyle/>
          <a:p>
            <a:pPr marL="171450" indent="-171450">
              <a:buSzPct val="100000"/>
              <a:buChar char="-"/>
            </a:pPr>
            <a:r>
              <a:t>Fixar a posicao do titulo </a:t>
            </a:r>
            <a:r>
              <a:t>–</a:t>
            </a:r>
            <a:r>
              <a:t>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43" name="Shape 2543"/>
          <p:cNvSpPr/>
          <p:nvPr>
            <p:ph type="sldImg"/>
          </p:nvPr>
        </p:nvSpPr>
        <p:spPr>
          <a:prstGeom prst="rect">
            <a:avLst/>
          </a:prstGeom>
        </p:spPr>
        <p:txBody>
          <a:bodyPr/>
          <a:lstStyle/>
          <a:p>
            <a:pPr/>
          </a:p>
        </p:txBody>
      </p:sp>
      <p:sp>
        <p:nvSpPr>
          <p:cNvPr id="2544" name="Shape 2544"/>
          <p:cNvSpPr/>
          <p:nvPr>
            <p:ph type="body" sz="quarter" idx="1"/>
          </p:nvPr>
        </p:nvSpPr>
        <p:spPr>
          <a:prstGeom prst="rect">
            <a:avLst/>
          </a:prstGeom>
        </p:spPr>
        <p:txBody>
          <a:bodyPr/>
          <a:lstStyle/>
          <a:p>
            <a:pPr/>
            <a:r>
              <a:t>O Logo de espadas deve ter mais espaço das pontas abaixo. Sugerir outros tipos de imagens/ telefone, fones.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49" name="Shape 2549"/>
          <p:cNvSpPr/>
          <p:nvPr>
            <p:ph type="sldImg"/>
          </p:nvPr>
        </p:nvSpPr>
        <p:spPr>
          <a:prstGeom prst="rect">
            <a:avLst/>
          </a:prstGeom>
        </p:spPr>
        <p:txBody>
          <a:bodyPr/>
          <a:lstStyle/>
          <a:p>
            <a:pPr/>
          </a:p>
        </p:txBody>
      </p:sp>
      <p:sp>
        <p:nvSpPr>
          <p:cNvPr id="2550" name="Shape 2550"/>
          <p:cNvSpPr/>
          <p:nvPr>
            <p:ph type="body" sz="quarter" idx="1"/>
          </p:nvPr>
        </p:nvSpPr>
        <p:spPr>
          <a:prstGeom prst="rect">
            <a:avLst/>
          </a:prstGeom>
        </p:spPr>
        <p:txBody>
          <a:bodyPr/>
          <a:lstStyle/>
          <a:p>
            <a:pPr marL="171450" indent="-171450">
              <a:buSzPct val="100000"/>
              <a:buChar char="-"/>
            </a:pPr>
            <a:r>
              <a:t>Fixar a posicao do titulo </a:t>
            </a:r>
            <a:r>
              <a:t>–</a:t>
            </a:r>
            <a:r>
              <a:t>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56" name="Shape 2556"/>
          <p:cNvSpPr/>
          <p:nvPr>
            <p:ph type="sldImg"/>
          </p:nvPr>
        </p:nvSpPr>
        <p:spPr>
          <a:prstGeom prst="rect">
            <a:avLst/>
          </a:prstGeom>
        </p:spPr>
        <p:txBody>
          <a:bodyPr/>
          <a:lstStyle/>
          <a:p>
            <a:pPr/>
          </a:p>
        </p:txBody>
      </p:sp>
      <p:sp>
        <p:nvSpPr>
          <p:cNvPr id="2557" name="Shape 2557"/>
          <p:cNvSpPr/>
          <p:nvPr>
            <p:ph type="body" sz="quarter" idx="1"/>
          </p:nvPr>
        </p:nvSpPr>
        <p:spPr>
          <a:prstGeom prst="rect">
            <a:avLst/>
          </a:prstGeom>
        </p:spPr>
        <p:txBody>
          <a:bodyPr/>
          <a:lstStyle/>
          <a:p>
            <a:pPr marL="171450" indent="-171450">
              <a:buSzPct val="100000"/>
              <a:buChar char="-"/>
            </a:pPr>
            <a:r>
              <a:t>Fixar a posicao do titulo </a:t>
            </a:r>
            <a:r>
              <a:t>–</a:t>
            </a:r>
            <a:r>
              <a:t>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65" name="Shape 2565"/>
          <p:cNvSpPr/>
          <p:nvPr>
            <p:ph type="sldImg"/>
          </p:nvPr>
        </p:nvSpPr>
        <p:spPr>
          <a:prstGeom prst="rect">
            <a:avLst/>
          </a:prstGeom>
        </p:spPr>
        <p:txBody>
          <a:bodyPr/>
          <a:lstStyle/>
          <a:p>
            <a:pPr/>
          </a:p>
        </p:txBody>
      </p:sp>
      <p:sp>
        <p:nvSpPr>
          <p:cNvPr id="2566" name="Shape 2566"/>
          <p:cNvSpPr/>
          <p:nvPr>
            <p:ph type="body" sz="quarter" idx="1"/>
          </p:nvPr>
        </p:nvSpPr>
        <p:spPr>
          <a:prstGeom prst="rect">
            <a:avLst/>
          </a:prstGeom>
        </p:spPr>
        <p:txBody>
          <a:bodyPr/>
          <a:lstStyle/>
          <a:p>
            <a:pPr marL="171450" indent="-171450">
              <a:buSzPct val="100000"/>
              <a:buChar char="-"/>
            </a:pPr>
            <a:r>
              <a:t>Fixar a posicao do titulo </a:t>
            </a:r>
            <a:r>
              <a:t>–</a:t>
            </a:r>
            <a:r>
              <a:t>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71" name="Shape 2571"/>
          <p:cNvSpPr/>
          <p:nvPr>
            <p:ph type="sldImg"/>
          </p:nvPr>
        </p:nvSpPr>
        <p:spPr>
          <a:prstGeom prst="rect">
            <a:avLst/>
          </a:prstGeom>
        </p:spPr>
        <p:txBody>
          <a:bodyPr/>
          <a:lstStyle/>
          <a:p>
            <a:pPr/>
          </a:p>
        </p:txBody>
      </p:sp>
      <p:sp>
        <p:nvSpPr>
          <p:cNvPr id="2572" name="Shape 2572"/>
          <p:cNvSpPr/>
          <p:nvPr>
            <p:ph type="body" sz="quarter" idx="1"/>
          </p:nvPr>
        </p:nvSpPr>
        <p:spPr>
          <a:prstGeom prst="rect">
            <a:avLst/>
          </a:prstGeom>
        </p:spPr>
        <p:txBody>
          <a:bodyPr/>
          <a:lstStyle/>
          <a:p>
            <a:pPr marL="171450" indent="-171450">
              <a:buSzPct val="100000"/>
              <a:buChar char="-"/>
            </a:pPr>
            <a:r>
              <a:t>Fixar a posicao do titulo </a:t>
            </a:r>
            <a:r>
              <a:t>–</a:t>
            </a:r>
            <a:r>
              <a:t>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76" name="Shape 2576"/>
          <p:cNvSpPr/>
          <p:nvPr>
            <p:ph type="sldImg"/>
          </p:nvPr>
        </p:nvSpPr>
        <p:spPr>
          <a:prstGeom prst="rect">
            <a:avLst/>
          </a:prstGeom>
        </p:spPr>
        <p:txBody>
          <a:bodyPr/>
          <a:lstStyle/>
          <a:p>
            <a:pPr/>
          </a:p>
        </p:txBody>
      </p:sp>
      <p:sp>
        <p:nvSpPr>
          <p:cNvPr id="2577" name="Shape 2577"/>
          <p:cNvSpPr/>
          <p:nvPr>
            <p:ph type="body" sz="quarter" idx="1"/>
          </p:nvPr>
        </p:nvSpPr>
        <p:spPr>
          <a:prstGeom prst="rect">
            <a:avLst/>
          </a:prstGeom>
        </p:spPr>
        <p:txBody>
          <a:bodyPr/>
          <a:lstStyle/>
          <a:p>
            <a:pPr marL="171450" indent="-171450">
              <a:buSzPct val="100000"/>
              <a:buChar char="-"/>
            </a:pPr>
            <a:r>
              <a:t>Fixar a posicao do titulo </a:t>
            </a:r>
            <a:r>
              <a:t>–</a:t>
            </a:r>
            <a:r>
              <a:t>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81" name="Shape 2581"/>
          <p:cNvSpPr/>
          <p:nvPr>
            <p:ph type="sldImg"/>
          </p:nvPr>
        </p:nvSpPr>
        <p:spPr>
          <a:prstGeom prst="rect">
            <a:avLst/>
          </a:prstGeom>
        </p:spPr>
        <p:txBody>
          <a:bodyPr/>
          <a:lstStyle/>
          <a:p>
            <a:pPr/>
          </a:p>
        </p:txBody>
      </p:sp>
      <p:sp>
        <p:nvSpPr>
          <p:cNvPr id="2582" name="Shape 2582"/>
          <p:cNvSpPr/>
          <p:nvPr>
            <p:ph type="body" sz="quarter" idx="1"/>
          </p:nvPr>
        </p:nvSpPr>
        <p:spPr>
          <a:prstGeom prst="rect">
            <a:avLst/>
          </a:prstGeom>
        </p:spPr>
        <p:txBody>
          <a:bodyPr/>
          <a:lstStyle/>
          <a:p>
            <a:pPr marL="171450" indent="-171450">
              <a:buSzPct val="100000"/>
              <a:buChar char="-"/>
            </a:pPr>
            <a:r>
              <a:t>Fixar a posicao do titulo </a:t>
            </a:r>
            <a:r>
              <a:t>–</a:t>
            </a:r>
            <a:r>
              <a:t>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87" name="Shape 2587"/>
          <p:cNvSpPr/>
          <p:nvPr>
            <p:ph type="sldImg"/>
          </p:nvPr>
        </p:nvSpPr>
        <p:spPr>
          <a:prstGeom prst="rect">
            <a:avLst/>
          </a:prstGeom>
        </p:spPr>
        <p:txBody>
          <a:bodyPr/>
          <a:lstStyle/>
          <a:p>
            <a:pPr/>
          </a:p>
        </p:txBody>
      </p:sp>
      <p:sp>
        <p:nvSpPr>
          <p:cNvPr id="2588" name="Shape 2588"/>
          <p:cNvSpPr/>
          <p:nvPr>
            <p:ph type="body" sz="quarter" idx="1"/>
          </p:nvPr>
        </p:nvSpPr>
        <p:spPr>
          <a:prstGeom prst="rect">
            <a:avLst/>
          </a:prstGeom>
        </p:spPr>
        <p:txBody>
          <a:bodyPr/>
          <a:lstStyle/>
          <a:p>
            <a:pPr marL="171450" indent="-171450">
              <a:buSzPct val="100000"/>
              <a:buChar char="-"/>
            </a:pPr>
            <a:r>
              <a:t>Fixar a posicao do titulo </a:t>
            </a:r>
            <a:r>
              <a:t>–</a:t>
            </a:r>
            <a:r>
              <a:t>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0.png"/><Relationship Id="rId4" Type="http://schemas.openxmlformats.org/officeDocument/2006/relationships/hyperlink" Target="https://www.capgemini.com/optimize-your-business-and-it-operations" TargetMode="Externa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s://www.capgemini.com/optimize-your-business-and-it-operations" TargetMode="Externa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s://www.capgemini.com/optimize-your-business-and-it-operations" TargetMode="Externa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s://www.capgemini.com/optimize-your-business-and-it-operations" TargetMode="Externa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s://www.capgemini.com/optimize-your-business-and-it-operations" TargetMode="Externa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hyperlink" Target="https://www.capgemini.com/optimize-your-business-and-it-operations" TargetMode="Externa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s://www.capgemini.com/optimize-your-business-and-it-operations" TargetMode="Externa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s://www.capgemini.com/optimize-your-business-and-it-operations" TargetMode="Externa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1.png"/><Relationship Id="rId4" Type="http://schemas.openxmlformats.org/officeDocument/2006/relationships/hyperlink" Target="https://www.capgemini.com/optimize-your-business-and-it-operations" TargetMode="Externa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s://www.capgemini.com/optimize-your-business-and-it-operations" TargetMode="Externa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s://www.capgemini.com/optimize-your-business-and-it-operations" TargetMode="External"/></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s://www.capgemini.com/optimize-your-business-and-it-operations" TargetMode="External"/></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s://www.capgemini.com/optimize-your-business-and-it-operations" TargetMode="External"/></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2.png"/><Relationship Id="rId4" Type="http://schemas.openxmlformats.org/officeDocument/2006/relationships/hyperlink" Target="https://www.capgemini.com/optimize-your-business-and-it-operations" TargetMode="External"/></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3.png"/><Relationship Id="rId4" Type="http://schemas.openxmlformats.org/officeDocument/2006/relationships/hyperlink" Target="https://www.capgemini.com/optimize-your-business-and-it-operations" TargetMode="External"/></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s://www.capgemini.com/optimize-your-business-and-it-operations" TargetMode="External"/></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s://www.capgemini.com/optimize-your-business-and-it-operations" TargetMode="External"/></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4.png"/><Relationship Id="rId4" Type="http://schemas.openxmlformats.org/officeDocument/2006/relationships/hyperlink" Target="https://www.capgemini.com/optimize-your-business-and-it-operations" TargetMode="External"/></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s://www.capgemini.com/optimize-your-business-and-it-operations" TargetMode="External"/></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5.png"/><Relationship Id="rId4" Type="http://schemas.openxmlformats.org/officeDocument/2006/relationships/hyperlink" Target="https://www.capgemini.com/optimize-your-business-and-it-operations" TargetMode="Externa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s://www.capgemini.com/optimize-your-business-and-it-operations" TargetMode="External"/></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www.linkedin.com/company/capgemini" TargetMode="External"/><Relationship Id="rId4" Type="http://schemas.openxmlformats.org/officeDocument/2006/relationships/image" Target="../media/image16.png"/><Relationship Id="rId5" Type="http://schemas.openxmlformats.org/officeDocument/2006/relationships/hyperlink" Target="http://www.slideshare.net/capgemini" TargetMode="External"/><Relationship Id="rId6" Type="http://schemas.openxmlformats.org/officeDocument/2006/relationships/image" Target="../media/image17.png"/><Relationship Id="rId7" Type="http://schemas.openxmlformats.org/officeDocument/2006/relationships/hyperlink" Target="http://www.twitter.com/capgemini" TargetMode="External"/><Relationship Id="rId8" Type="http://schemas.openxmlformats.org/officeDocument/2006/relationships/image" Target="../media/image18.png"/><Relationship Id="rId9" Type="http://schemas.openxmlformats.org/officeDocument/2006/relationships/hyperlink" Target="http://www.youtube.com/capgeminimedia" TargetMode="External"/><Relationship Id="rId10" Type="http://schemas.openxmlformats.org/officeDocument/2006/relationships/image" Target="../media/image19.png"/><Relationship Id="rId11" Type="http://schemas.openxmlformats.org/officeDocument/2006/relationships/hyperlink" Target="http://www.facebook.com/capgemini" TargetMode="External"/><Relationship Id="rId12" Type="http://schemas.openxmlformats.org/officeDocument/2006/relationships/image" Target="../media/image20.png"/><Relationship Id="rId13" Type="http://schemas.openxmlformats.org/officeDocument/2006/relationships/hyperlink" Target="http://www.capgemini.com/about/how-we-work/the-collaborative-business-experiencetm" TargetMode="External"/><Relationship Id="rId14" Type="http://schemas.openxmlformats.org/officeDocument/2006/relationships/hyperlink" Target="http://www.capgemini.com/about/how-we-work/rightshorer" TargetMode="External"/><Relationship Id="rId15" Type="http://schemas.openxmlformats.org/officeDocument/2006/relationships/hyperlink" Target="http://www.capgemini.com/" TargetMode="External"/><Relationship Id="rId16" Type="http://schemas.openxmlformats.org/officeDocument/2006/relationships/image" Target="../media/image21.png"/></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2.png"/><Relationship Id="rId4" Type="http://schemas.openxmlformats.org/officeDocument/2006/relationships/image" Target="../media/image10.png"/><Relationship Id="rId5" Type="http://schemas.openxmlformats.org/officeDocument/2006/relationships/hyperlink" Target="https://www.capgemini.com/optimize-your-business-and-it-operations" TargetMode="External"/></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3.png"/><Relationship Id="rId4" Type="http://schemas.openxmlformats.org/officeDocument/2006/relationships/hyperlink" Target="https://www.capgemini.com/optimize-your-business-and-it-operations" TargetMode="External"/></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 Id="rId4" Type="http://schemas.openxmlformats.org/officeDocument/2006/relationships/hyperlink" Target="https://www.capgemini.com/optimize-your-business-and-it-operations" TargetMode="External"/></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3.png"/></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hyperlink" Target="https://www.capgemini.com/optimize-your-business-and-it-operations" TargetMode="External"/></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6.png"/><Relationship Id="rId4" Type="http://schemas.openxmlformats.org/officeDocument/2006/relationships/hyperlink" Target="https://www.capgemini.com/optimize-your-business-and-it-operations" TargetMode="External"/></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s://www.capgemini.com/optimize-your-business-and-it-operations" TargetMode="External"/></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hyperlink" Target="https://www.capgemini.com/optimize-your-business-and-it-operations" TargetMode="Externa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7.png"/><Relationship Id="rId4" Type="http://schemas.openxmlformats.org/officeDocument/2006/relationships/image" Target="../media/image8.pn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type="tx" showMasterSp="0" showMasterPhAnim="1">
  <p:cSld name="Cover2">
    <p:spTree>
      <p:nvGrpSpPr>
        <p:cNvPr id="1" name=""/>
        <p:cNvGrpSpPr/>
        <p:nvPr/>
      </p:nvGrpSpPr>
      <p:grpSpPr>
        <a:xfrm>
          <a:off x="0" y="0"/>
          <a:ext cx="0" cy="0"/>
          <a:chOff x="0" y="0"/>
          <a:chExt cx="0" cy="0"/>
        </a:xfrm>
      </p:grpSpPr>
      <p:sp>
        <p:nvSpPr>
          <p:cNvPr id="12"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p>
        </p:txBody>
      </p:sp>
      <p:pic>
        <p:nvPicPr>
          <p:cNvPr id="13" name="image1.png" descr="image1.png"/>
          <p:cNvPicPr>
            <a:picLocks noChangeAspect="1"/>
          </p:cNvPicPr>
          <p:nvPr/>
        </p:nvPicPr>
        <p:blipFill>
          <a:blip r:embed="rId2">
            <a:extLst/>
          </a:blip>
          <a:srcRect l="0" t="1" r="0" b="46599"/>
          <a:stretch>
            <a:fillRect/>
          </a:stretch>
        </p:blipFill>
        <p:spPr>
          <a:xfrm flipH="1">
            <a:off x="3773713" y="1844825"/>
            <a:ext cx="8418287" cy="5013177"/>
          </a:xfrm>
          <a:prstGeom prst="rect">
            <a:avLst/>
          </a:prstGeom>
          <a:ln w="12700">
            <a:miter lim="400000"/>
          </a:ln>
        </p:spPr>
      </p:pic>
      <p:pic>
        <p:nvPicPr>
          <p:cNvPr id="14" name="image3.png" descr="image3.png"/>
          <p:cNvPicPr>
            <a:picLocks noChangeAspect="1"/>
          </p:cNvPicPr>
          <p:nvPr/>
        </p:nvPicPr>
        <p:blipFill>
          <a:blip r:embed="rId3">
            <a:extLst/>
          </a:blip>
          <a:stretch>
            <a:fillRect/>
          </a:stretch>
        </p:blipFill>
        <p:spPr>
          <a:xfrm>
            <a:off x="407987" y="404813"/>
            <a:ext cx="2286001" cy="510014"/>
          </a:xfrm>
          <a:prstGeom prst="rect">
            <a:avLst/>
          </a:prstGeom>
          <a:ln w="12700">
            <a:miter lim="400000"/>
          </a:ln>
        </p:spPr>
      </p:pic>
      <p:sp>
        <p:nvSpPr>
          <p:cNvPr id="15" name="Body Level One…"/>
          <p:cNvSpPr txBox="1"/>
          <p:nvPr>
            <p:ph type="body" sz="quarter" idx="1"/>
          </p:nvPr>
        </p:nvSpPr>
        <p:spPr>
          <a:xfrm>
            <a:off x="6384032" y="4157667"/>
            <a:ext cx="5399981" cy="1079501"/>
          </a:xfrm>
          <a:prstGeom prst="rect">
            <a:avLst/>
          </a:prstGeom>
        </p:spPr>
        <p:txBody>
          <a:bodyPr anchor="b"/>
          <a:lstStyle>
            <a:lvl1pPr algn="r">
              <a:lnSpc>
                <a:spcPts val="3000"/>
              </a:lnSpc>
              <a:defRPr sz="2600">
                <a:solidFill>
                  <a:srgbClr val="FFFFFF"/>
                </a:solidFill>
              </a:defRPr>
            </a:lvl1pPr>
            <a:lvl2pPr marL="828675" indent="-371475" algn="r">
              <a:lnSpc>
                <a:spcPts val="3000"/>
              </a:lnSpc>
              <a:defRPr sz="2600">
                <a:solidFill>
                  <a:srgbClr val="FFFFFF"/>
                </a:solidFill>
              </a:defRPr>
            </a:lvl2pPr>
            <a:lvl3pPr marL="1338942" indent="-424542" algn="r">
              <a:lnSpc>
                <a:spcPts val="3000"/>
              </a:lnSpc>
              <a:defRPr sz="2600">
                <a:solidFill>
                  <a:srgbClr val="FFFFFF"/>
                </a:solidFill>
              </a:defRPr>
            </a:lvl3pPr>
            <a:lvl4pPr marL="1866900" indent="-495300" algn="r">
              <a:lnSpc>
                <a:spcPts val="3000"/>
              </a:lnSpc>
              <a:defRPr sz="2600">
                <a:solidFill>
                  <a:srgbClr val="FFFFFF"/>
                </a:solidFill>
              </a:defRPr>
            </a:lvl4pPr>
            <a:lvl5pPr marL="2324100" indent="-495300" algn="r">
              <a:lnSpc>
                <a:spcPts val="3000"/>
              </a:lnSpc>
              <a:defRPr sz="26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16" name="Rectangle"/>
          <p:cNvSpPr/>
          <p:nvPr>
            <p:ph type="body" sz="quarter" idx="13"/>
          </p:nvPr>
        </p:nvSpPr>
        <p:spPr>
          <a:xfrm>
            <a:off x="6382672" y="5381480"/>
            <a:ext cx="5401342" cy="1079501"/>
          </a:xfrm>
          <a:prstGeom prst="rect">
            <a:avLst/>
          </a:prstGeom>
        </p:spPr>
        <p:txBody>
          <a:bodyPr/>
          <a:lstStyle/>
          <a:p>
            <a:pPr algn="r">
              <a:lnSpc>
                <a:spcPts val="2200"/>
              </a:lnSpc>
              <a:defRPr>
                <a:solidFill>
                  <a:srgbClr val="FFFFFF"/>
                </a:solidFill>
              </a:defRPr>
            </a:pPr>
          </a:p>
        </p:txBody>
      </p:sp>
      <p:sp>
        <p:nvSpPr>
          <p:cNvPr id="1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0" showMasterPhAnim="1">
  <p:cSld name="Text with Shapes - Layout1">
    <p:spTree>
      <p:nvGrpSpPr>
        <p:cNvPr id="1" name=""/>
        <p:cNvGrpSpPr/>
        <p:nvPr/>
      </p:nvGrpSpPr>
      <p:grpSpPr>
        <a:xfrm>
          <a:off x="0" y="0"/>
          <a:ext cx="0" cy="0"/>
          <a:chOff x="0" y="0"/>
          <a:chExt cx="0" cy="0"/>
        </a:xfrm>
      </p:grpSpPr>
      <p:pic>
        <p:nvPicPr>
          <p:cNvPr id="120"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123" name="Group"/>
          <p:cNvGrpSpPr/>
          <p:nvPr/>
        </p:nvGrpSpPr>
        <p:grpSpPr>
          <a:xfrm>
            <a:off x="12496800" y="1590548"/>
            <a:ext cx="595071" cy="621323"/>
            <a:chOff x="0" y="0"/>
            <a:chExt cx="595069" cy="621322"/>
          </a:xfrm>
        </p:grpSpPr>
        <p:sp>
          <p:nvSpPr>
            <p:cNvPr id="121"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2"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26" name="Group"/>
          <p:cNvGrpSpPr/>
          <p:nvPr/>
        </p:nvGrpSpPr>
        <p:grpSpPr>
          <a:xfrm>
            <a:off x="13091870" y="1590548"/>
            <a:ext cx="595071" cy="621323"/>
            <a:chOff x="0" y="0"/>
            <a:chExt cx="595069" cy="621322"/>
          </a:xfrm>
        </p:grpSpPr>
        <p:sp>
          <p:nvSpPr>
            <p:cNvPr id="124"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5"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29" name="Group"/>
          <p:cNvGrpSpPr/>
          <p:nvPr/>
        </p:nvGrpSpPr>
        <p:grpSpPr>
          <a:xfrm>
            <a:off x="13686941" y="1590548"/>
            <a:ext cx="595071" cy="621323"/>
            <a:chOff x="0" y="0"/>
            <a:chExt cx="595069" cy="621322"/>
          </a:xfrm>
        </p:grpSpPr>
        <p:sp>
          <p:nvSpPr>
            <p:cNvPr id="127"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8"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32" name="Group"/>
          <p:cNvGrpSpPr/>
          <p:nvPr/>
        </p:nvGrpSpPr>
        <p:grpSpPr>
          <a:xfrm>
            <a:off x="14282010" y="1590548"/>
            <a:ext cx="595071" cy="621323"/>
            <a:chOff x="0" y="0"/>
            <a:chExt cx="595069" cy="621322"/>
          </a:xfrm>
        </p:grpSpPr>
        <p:sp>
          <p:nvSpPr>
            <p:cNvPr id="130"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1"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35" name="Group"/>
          <p:cNvGrpSpPr/>
          <p:nvPr/>
        </p:nvGrpSpPr>
        <p:grpSpPr>
          <a:xfrm>
            <a:off x="14877081" y="1590548"/>
            <a:ext cx="595071" cy="621323"/>
            <a:chOff x="0" y="0"/>
            <a:chExt cx="595069" cy="621322"/>
          </a:xfrm>
        </p:grpSpPr>
        <p:sp>
          <p:nvSpPr>
            <p:cNvPr id="133"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4"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38" name="Group"/>
          <p:cNvGrpSpPr/>
          <p:nvPr/>
        </p:nvGrpSpPr>
        <p:grpSpPr>
          <a:xfrm>
            <a:off x="12496800" y="2468607"/>
            <a:ext cx="595071" cy="621324"/>
            <a:chOff x="0" y="0"/>
            <a:chExt cx="595069" cy="621322"/>
          </a:xfrm>
        </p:grpSpPr>
        <p:sp>
          <p:nvSpPr>
            <p:cNvPr id="136"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7"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41" name="Group"/>
          <p:cNvGrpSpPr/>
          <p:nvPr/>
        </p:nvGrpSpPr>
        <p:grpSpPr>
          <a:xfrm>
            <a:off x="13091870" y="2468607"/>
            <a:ext cx="595071" cy="621324"/>
            <a:chOff x="0" y="0"/>
            <a:chExt cx="595069" cy="621322"/>
          </a:xfrm>
        </p:grpSpPr>
        <p:sp>
          <p:nvSpPr>
            <p:cNvPr id="139"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0"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44" name="Group"/>
          <p:cNvGrpSpPr/>
          <p:nvPr/>
        </p:nvGrpSpPr>
        <p:grpSpPr>
          <a:xfrm>
            <a:off x="13686941" y="2468607"/>
            <a:ext cx="595071" cy="621324"/>
            <a:chOff x="0" y="0"/>
            <a:chExt cx="595069" cy="621322"/>
          </a:xfrm>
        </p:grpSpPr>
        <p:sp>
          <p:nvSpPr>
            <p:cNvPr id="142"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3"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47" name="Group"/>
          <p:cNvGrpSpPr/>
          <p:nvPr/>
        </p:nvGrpSpPr>
        <p:grpSpPr>
          <a:xfrm>
            <a:off x="14282010" y="2468607"/>
            <a:ext cx="595071" cy="621324"/>
            <a:chOff x="0" y="0"/>
            <a:chExt cx="595069" cy="621322"/>
          </a:xfrm>
        </p:grpSpPr>
        <p:sp>
          <p:nvSpPr>
            <p:cNvPr id="145"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6"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50" name="Group"/>
          <p:cNvGrpSpPr/>
          <p:nvPr/>
        </p:nvGrpSpPr>
        <p:grpSpPr>
          <a:xfrm>
            <a:off x="14877081" y="2468607"/>
            <a:ext cx="595071" cy="621324"/>
            <a:chOff x="0" y="0"/>
            <a:chExt cx="595069" cy="621322"/>
          </a:xfrm>
        </p:grpSpPr>
        <p:sp>
          <p:nvSpPr>
            <p:cNvPr id="148"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9"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53" name="Group"/>
          <p:cNvGrpSpPr/>
          <p:nvPr/>
        </p:nvGrpSpPr>
        <p:grpSpPr>
          <a:xfrm>
            <a:off x="13686941" y="3089930"/>
            <a:ext cx="595071" cy="621323"/>
            <a:chOff x="0" y="0"/>
            <a:chExt cx="595069" cy="621322"/>
          </a:xfrm>
        </p:grpSpPr>
        <p:sp>
          <p:nvSpPr>
            <p:cNvPr id="151"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2"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56" name="Group"/>
          <p:cNvGrpSpPr/>
          <p:nvPr/>
        </p:nvGrpSpPr>
        <p:grpSpPr>
          <a:xfrm>
            <a:off x="14877081" y="3089930"/>
            <a:ext cx="595071" cy="621323"/>
            <a:chOff x="0" y="0"/>
            <a:chExt cx="595069" cy="621322"/>
          </a:xfrm>
        </p:grpSpPr>
        <p:sp>
          <p:nvSpPr>
            <p:cNvPr id="154"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5"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59" name="Group"/>
          <p:cNvGrpSpPr/>
          <p:nvPr/>
        </p:nvGrpSpPr>
        <p:grpSpPr>
          <a:xfrm>
            <a:off x="14877081" y="4948916"/>
            <a:ext cx="595071" cy="621324"/>
            <a:chOff x="0" y="0"/>
            <a:chExt cx="595069" cy="621322"/>
          </a:xfrm>
        </p:grpSpPr>
        <p:sp>
          <p:nvSpPr>
            <p:cNvPr id="157"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8"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62" name="Group"/>
          <p:cNvGrpSpPr/>
          <p:nvPr/>
        </p:nvGrpSpPr>
        <p:grpSpPr>
          <a:xfrm>
            <a:off x="14877081" y="4330084"/>
            <a:ext cx="595071" cy="621324"/>
            <a:chOff x="0" y="0"/>
            <a:chExt cx="595069" cy="621322"/>
          </a:xfrm>
        </p:grpSpPr>
        <p:sp>
          <p:nvSpPr>
            <p:cNvPr id="160"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1"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65" name="Group"/>
          <p:cNvGrpSpPr/>
          <p:nvPr/>
        </p:nvGrpSpPr>
        <p:grpSpPr>
          <a:xfrm>
            <a:off x="14877081" y="3711252"/>
            <a:ext cx="595071" cy="621324"/>
            <a:chOff x="0" y="0"/>
            <a:chExt cx="595069" cy="621322"/>
          </a:xfrm>
        </p:grpSpPr>
        <p:sp>
          <p:nvSpPr>
            <p:cNvPr id="163"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4"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68" name="Group"/>
          <p:cNvGrpSpPr/>
          <p:nvPr/>
        </p:nvGrpSpPr>
        <p:grpSpPr>
          <a:xfrm>
            <a:off x="14282010" y="3089930"/>
            <a:ext cx="595071" cy="621323"/>
            <a:chOff x="0" y="0"/>
            <a:chExt cx="595069" cy="621322"/>
          </a:xfrm>
        </p:grpSpPr>
        <p:sp>
          <p:nvSpPr>
            <p:cNvPr id="166"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7"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71" name="Group"/>
          <p:cNvGrpSpPr/>
          <p:nvPr/>
        </p:nvGrpSpPr>
        <p:grpSpPr>
          <a:xfrm>
            <a:off x="14282010" y="3711252"/>
            <a:ext cx="595071" cy="621324"/>
            <a:chOff x="0" y="0"/>
            <a:chExt cx="595069" cy="621322"/>
          </a:xfrm>
        </p:grpSpPr>
        <p:sp>
          <p:nvSpPr>
            <p:cNvPr id="169"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0"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74" name="Group"/>
          <p:cNvGrpSpPr/>
          <p:nvPr/>
        </p:nvGrpSpPr>
        <p:grpSpPr>
          <a:xfrm>
            <a:off x="14282010" y="4330084"/>
            <a:ext cx="595071" cy="621324"/>
            <a:chOff x="0" y="0"/>
            <a:chExt cx="595069" cy="621322"/>
          </a:xfrm>
        </p:grpSpPr>
        <p:sp>
          <p:nvSpPr>
            <p:cNvPr id="172"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3"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75"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176"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177"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180" name="Group"/>
          <p:cNvGrpSpPr/>
          <p:nvPr/>
        </p:nvGrpSpPr>
        <p:grpSpPr>
          <a:xfrm>
            <a:off x="13686941" y="3711252"/>
            <a:ext cx="595071" cy="621324"/>
            <a:chOff x="0" y="0"/>
            <a:chExt cx="595069" cy="621322"/>
          </a:xfrm>
        </p:grpSpPr>
        <p:sp>
          <p:nvSpPr>
            <p:cNvPr id="178"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9"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pic>
        <p:nvPicPr>
          <p:cNvPr id="181" name="image15.png" descr="image15.png"/>
          <p:cNvPicPr>
            <a:picLocks noChangeAspect="1"/>
          </p:cNvPicPr>
          <p:nvPr/>
        </p:nvPicPr>
        <p:blipFill>
          <a:blip r:embed="rId3">
            <a:extLst/>
          </a:blip>
          <a:srcRect l="0" t="0" r="23076" b="19676"/>
          <a:stretch>
            <a:fillRect/>
          </a:stretch>
        </p:blipFill>
        <p:spPr>
          <a:xfrm rot="16200000">
            <a:off x="5413031" y="79028"/>
            <a:ext cx="6857998" cy="6699940"/>
          </a:xfrm>
          <a:prstGeom prst="rect">
            <a:avLst/>
          </a:prstGeom>
          <a:ln w="12700">
            <a:miter lim="400000"/>
          </a:ln>
        </p:spPr>
      </p:pic>
      <p:sp>
        <p:nvSpPr>
          <p:cNvPr id="182" name="Body Level One…"/>
          <p:cNvSpPr txBox="1"/>
          <p:nvPr>
            <p:ph type="body" sz="quarter" idx="1"/>
          </p:nvPr>
        </p:nvSpPr>
        <p:spPr>
          <a:xfrm>
            <a:off x="1847527" y="2708919"/>
            <a:ext cx="3312369" cy="720081"/>
          </a:xfrm>
          <a:prstGeom prst="rect">
            <a:avLst/>
          </a:prstGeom>
        </p:spPr>
        <p:txBody>
          <a:bodyPr anchor="ctr"/>
          <a:lstStyle>
            <a:lvl1pPr>
              <a:lnSpc>
                <a:spcPct val="100000"/>
              </a:lnSpc>
              <a:defRPr sz="1600"/>
            </a:lvl1pPr>
            <a:lvl2pPr marL="266020" indent="-261257">
              <a:lnSpc>
                <a:spcPct val="100000"/>
              </a:lnSpc>
              <a:buChar char="▪"/>
              <a:defRPr sz="1600"/>
            </a:lvl2pPr>
            <a:lvl3pPr marL="489176" indent="-255814">
              <a:lnSpc>
                <a:spcPct val="100000"/>
              </a:lnSpc>
              <a:defRPr sz="1600"/>
            </a:lvl3pPr>
            <a:lvl4pPr marL="723900" indent="-266700">
              <a:lnSpc>
                <a:spcPct val="100000"/>
              </a:lnSpc>
              <a:buChar char="‒"/>
              <a:defRPr sz="1600"/>
            </a:lvl4pPr>
            <a:lvl5pPr marL="2133600" indent="-304800">
              <a:lnSpc>
                <a:spcPct val="100000"/>
              </a:lnSpc>
              <a:defRPr sz="1600"/>
            </a:lvl5pPr>
          </a:lstStyle>
          <a:p>
            <a:pPr/>
            <a:r>
              <a:t>Body Level One</a:t>
            </a:r>
          </a:p>
          <a:p>
            <a:pPr lvl="1"/>
            <a:r>
              <a:t>Body Level Two</a:t>
            </a:r>
          </a:p>
          <a:p>
            <a:pPr lvl="2"/>
            <a:r>
              <a:t>Body Level Three</a:t>
            </a:r>
          </a:p>
          <a:p>
            <a:pPr lvl="3"/>
            <a:r>
              <a:t>Body Level Four</a:t>
            </a:r>
          </a:p>
          <a:p>
            <a:pPr lvl="4"/>
            <a:r>
              <a:t>Body Level Five</a:t>
            </a:r>
          </a:p>
        </p:txBody>
      </p:sp>
      <p:sp>
        <p:nvSpPr>
          <p:cNvPr id="183" name="Rectangle"/>
          <p:cNvSpPr/>
          <p:nvPr>
            <p:ph type="body" sz="quarter" idx="13"/>
          </p:nvPr>
        </p:nvSpPr>
        <p:spPr>
          <a:xfrm>
            <a:off x="1847527" y="3645024"/>
            <a:ext cx="3312369" cy="720081"/>
          </a:xfrm>
          <a:prstGeom prst="rect">
            <a:avLst/>
          </a:prstGeom>
        </p:spPr>
        <p:txBody>
          <a:bodyPr anchor="ctr"/>
          <a:lstStyle/>
          <a:p>
            <a:pPr>
              <a:lnSpc>
                <a:spcPct val="100000"/>
              </a:lnSpc>
              <a:defRPr sz="1600"/>
            </a:pPr>
          </a:p>
        </p:txBody>
      </p:sp>
      <p:sp>
        <p:nvSpPr>
          <p:cNvPr id="184" name="Image"/>
          <p:cNvSpPr/>
          <p:nvPr>
            <p:ph type="pic" sz="quarter" idx="14"/>
          </p:nvPr>
        </p:nvSpPr>
        <p:spPr>
          <a:xfrm>
            <a:off x="6553200" y="2060575"/>
            <a:ext cx="4910138" cy="2722564"/>
          </a:xfrm>
          <a:prstGeom prst="rect">
            <a:avLst/>
          </a:prstGeom>
        </p:spPr>
        <p:txBody>
          <a:bodyPr lIns="91439" tIns="45719" rIns="91439" bIns="45719">
            <a:noAutofit/>
          </a:bodyPr>
          <a:lstStyle/>
          <a:p>
            <a:pPr/>
          </a:p>
        </p:txBody>
      </p:sp>
      <p:sp>
        <p:nvSpPr>
          <p:cNvPr id="185" name="Rectangle"/>
          <p:cNvSpPr/>
          <p:nvPr>
            <p:ph type="body" sz="quarter" idx="15"/>
          </p:nvPr>
        </p:nvSpPr>
        <p:spPr>
          <a:xfrm>
            <a:off x="1847527" y="4630275"/>
            <a:ext cx="3312369" cy="720081"/>
          </a:xfrm>
          <a:prstGeom prst="rect">
            <a:avLst/>
          </a:prstGeom>
        </p:spPr>
        <p:txBody>
          <a:bodyPr anchor="ctr"/>
          <a:lstStyle/>
          <a:p>
            <a:pPr>
              <a:lnSpc>
                <a:spcPct val="100000"/>
              </a:lnSpc>
              <a:defRPr sz="1600"/>
            </a:pPr>
          </a:p>
        </p:txBody>
      </p:sp>
      <p:sp>
        <p:nvSpPr>
          <p:cNvPr id="186" name="Title Text"/>
          <p:cNvSpPr txBox="1"/>
          <p:nvPr>
            <p:ph type="title"/>
          </p:nvPr>
        </p:nvSpPr>
        <p:spPr>
          <a:xfrm>
            <a:off x="407987" y="404813"/>
            <a:ext cx="9864478" cy="863601"/>
          </a:xfrm>
          <a:prstGeom prst="rect">
            <a:avLst/>
          </a:prstGeom>
        </p:spPr>
        <p:txBody>
          <a:bodyPr/>
          <a:lstStyle/>
          <a:p>
            <a:pPr/>
            <a:r>
              <a:t>Title Text</a:t>
            </a:r>
          </a:p>
        </p:txBody>
      </p:sp>
      <p:pic>
        <p:nvPicPr>
          <p:cNvPr id="187" name="image3.png" descr="image3.png"/>
          <p:cNvPicPr>
            <a:picLocks noChangeAspect="1"/>
          </p:cNvPicPr>
          <p:nvPr/>
        </p:nvPicPr>
        <p:blipFill>
          <a:blip r:embed="rId2">
            <a:extLst/>
          </a:blip>
          <a:srcRect l="81836" t="0" r="0" b="16530"/>
          <a:stretch>
            <a:fillRect/>
          </a:stretch>
        </p:blipFill>
        <p:spPr>
          <a:xfrm>
            <a:off x="11491418" y="189393"/>
            <a:ext cx="424357" cy="435060"/>
          </a:xfrm>
          <a:prstGeom prst="rect">
            <a:avLst/>
          </a:prstGeom>
          <a:ln w="12700">
            <a:miter lim="400000"/>
          </a:ln>
        </p:spPr>
      </p:pic>
      <p:sp>
        <p:nvSpPr>
          <p:cNvPr id="188"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189" name="Presentation Title | Author | Date">
            <a:hlinkClick r:id="rId4"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190" name="Slide Number"/>
          <p:cNvSpPr txBox="1"/>
          <p:nvPr>
            <p:ph type="sldNum" sz="quarter" idx="2"/>
          </p:nvPr>
        </p:nvSpPr>
        <p:spPr>
          <a:xfrm>
            <a:off x="11793065" y="6555757"/>
            <a:ext cx="233324" cy="218441"/>
          </a:xfrm>
          <a:prstGeom prst="rect">
            <a:avLst/>
          </a:prstGeom>
        </p:spPr>
        <p:txBody>
          <a:bodyPr anchor="t"/>
          <a:lstStyle>
            <a:lvl1pPr>
              <a:defRPr sz="800">
                <a:solidFill>
                  <a:srgbClr val="FFFFFF"/>
                </a:solidFill>
              </a:defRPr>
            </a:lvl1pPr>
          </a:lstStyle>
          <a:p>
            <a:pPr/>
            <a:fld id="{86CB4B4D-7CA3-9044-876B-883B54F8677D}" type="slidenum"/>
          </a:p>
        </p:txBody>
      </p:sp>
      <p:sp>
        <p:nvSpPr>
          <p:cNvPr id="191"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0" showMasterPhAnim="1">
  <p:cSld name="Text with Shapes - Layout2">
    <p:bg>
      <p:bgPr>
        <a:solidFill>
          <a:srgbClr val="E6E7E7"/>
        </a:solidFill>
      </p:bgPr>
    </p:bg>
    <p:spTree>
      <p:nvGrpSpPr>
        <p:cNvPr id="1" name=""/>
        <p:cNvGrpSpPr/>
        <p:nvPr/>
      </p:nvGrpSpPr>
      <p:grpSpPr>
        <a:xfrm>
          <a:off x="0" y="0"/>
          <a:ext cx="0" cy="0"/>
          <a:chOff x="0" y="0"/>
          <a:chExt cx="0" cy="0"/>
        </a:xfrm>
      </p:grpSpPr>
      <p:pic>
        <p:nvPicPr>
          <p:cNvPr id="198"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201" name="Group"/>
          <p:cNvGrpSpPr/>
          <p:nvPr/>
        </p:nvGrpSpPr>
        <p:grpSpPr>
          <a:xfrm>
            <a:off x="12496800" y="1590548"/>
            <a:ext cx="595071" cy="621323"/>
            <a:chOff x="0" y="0"/>
            <a:chExt cx="595069" cy="621322"/>
          </a:xfrm>
        </p:grpSpPr>
        <p:sp>
          <p:nvSpPr>
            <p:cNvPr id="199"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0"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204" name="Group"/>
          <p:cNvGrpSpPr/>
          <p:nvPr/>
        </p:nvGrpSpPr>
        <p:grpSpPr>
          <a:xfrm>
            <a:off x="13091870" y="1590548"/>
            <a:ext cx="595071" cy="621323"/>
            <a:chOff x="0" y="0"/>
            <a:chExt cx="595069" cy="621322"/>
          </a:xfrm>
        </p:grpSpPr>
        <p:sp>
          <p:nvSpPr>
            <p:cNvPr id="202"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3"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207" name="Group"/>
          <p:cNvGrpSpPr/>
          <p:nvPr/>
        </p:nvGrpSpPr>
        <p:grpSpPr>
          <a:xfrm>
            <a:off x="13686941" y="1590548"/>
            <a:ext cx="595071" cy="621323"/>
            <a:chOff x="0" y="0"/>
            <a:chExt cx="595069" cy="621322"/>
          </a:xfrm>
        </p:grpSpPr>
        <p:sp>
          <p:nvSpPr>
            <p:cNvPr id="205"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6"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210" name="Group"/>
          <p:cNvGrpSpPr/>
          <p:nvPr/>
        </p:nvGrpSpPr>
        <p:grpSpPr>
          <a:xfrm>
            <a:off x="14282010" y="1590548"/>
            <a:ext cx="595071" cy="621323"/>
            <a:chOff x="0" y="0"/>
            <a:chExt cx="595069" cy="621322"/>
          </a:xfrm>
        </p:grpSpPr>
        <p:sp>
          <p:nvSpPr>
            <p:cNvPr id="208"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9"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213" name="Group"/>
          <p:cNvGrpSpPr/>
          <p:nvPr/>
        </p:nvGrpSpPr>
        <p:grpSpPr>
          <a:xfrm>
            <a:off x="14877081" y="1590548"/>
            <a:ext cx="595071" cy="621323"/>
            <a:chOff x="0" y="0"/>
            <a:chExt cx="595069" cy="621322"/>
          </a:xfrm>
        </p:grpSpPr>
        <p:sp>
          <p:nvSpPr>
            <p:cNvPr id="211"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2"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216" name="Group"/>
          <p:cNvGrpSpPr/>
          <p:nvPr/>
        </p:nvGrpSpPr>
        <p:grpSpPr>
          <a:xfrm>
            <a:off x="12496800" y="2468607"/>
            <a:ext cx="595071" cy="621324"/>
            <a:chOff x="0" y="0"/>
            <a:chExt cx="595069" cy="621322"/>
          </a:xfrm>
        </p:grpSpPr>
        <p:sp>
          <p:nvSpPr>
            <p:cNvPr id="214"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5"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219" name="Group"/>
          <p:cNvGrpSpPr/>
          <p:nvPr/>
        </p:nvGrpSpPr>
        <p:grpSpPr>
          <a:xfrm>
            <a:off x="13091870" y="2468607"/>
            <a:ext cx="595071" cy="621324"/>
            <a:chOff x="0" y="0"/>
            <a:chExt cx="595069" cy="621322"/>
          </a:xfrm>
        </p:grpSpPr>
        <p:sp>
          <p:nvSpPr>
            <p:cNvPr id="217"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8"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222" name="Group"/>
          <p:cNvGrpSpPr/>
          <p:nvPr/>
        </p:nvGrpSpPr>
        <p:grpSpPr>
          <a:xfrm>
            <a:off x="13686941" y="2468607"/>
            <a:ext cx="595071" cy="621324"/>
            <a:chOff x="0" y="0"/>
            <a:chExt cx="595069" cy="621322"/>
          </a:xfrm>
        </p:grpSpPr>
        <p:sp>
          <p:nvSpPr>
            <p:cNvPr id="220"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1"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225" name="Group"/>
          <p:cNvGrpSpPr/>
          <p:nvPr/>
        </p:nvGrpSpPr>
        <p:grpSpPr>
          <a:xfrm>
            <a:off x="14282010" y="2468607"/>
            <a:ext cx="595071" cy="621324"/>
            <a:chOff x="0" y="0"/>
            <a:chExt cx="595069" cy="621322"/>
          </a:xfrm>
        </p:grpSpPr>
        <p:sp>
          <p:nvSpPr>
            <p:cNvPr id="223"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4"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228" name="Group"/>
          <p:cNvGrpSpPr/>
          <p:nvPr/>
        </p:nvGrpSpPr>
        <p:grpSpPr>
          <a:xfrm>
            <a:off x="14877081" y="2468607"/>
            <a:ext cx="595071" cy="621324"/>
            <a:chOff x="0" y="0"/>
            <a:chExt cx="595069" cy="621322"/>
          </a:xfrm>
        </p:grpSpPr>
        <p:sp>
          <p:nvSpPr>
            <p:cNvPr id="226"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7"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231" name="Group"/>
          <p:cNvGrpSpPr/>
          <p:nvPr/>
        </p:nvGrpSpPr>
        <p:grpSpPr>
          <a:xfrm>
            <a:off x="13686941" y="3089930"/>
            <a:ext cx="595071" cy="621323"/>
            <a:chOff x="0" y="0"/>
            <a:chExt cx="595069" cy="621322"/>
          </a:xfrm>
        </p:grpSpPr>
        <p:sp>
          <p:nvSpPr>
            <p:cNvPr id="229"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0"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234" name="Group"/>
          <p:cNvGrpSpPr/>
          <p:nvPr/>
        </p:nvGrpSpPr>
        <p:grpSpPr>
          <a:xfrm>
            <a:off x="14877081" y="3089930"/>
            <a:ext cx="595071" cy="621323"/>
            <a:chOff x="0" y="0"/>
            <a:chExt cx="595069" cy="621322"/>
          </a:xfrm>
        </p:grpSpPr>
        <p:sp>
          <p:nvSpPr>
            <p:cNvPr id="232"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3"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237" name="Group"/>
          <p:cNvGrpSpPr/>
          <p:nvPr/>
        </p:nvGrpSpPr>
        <p:grpSpPr>
          <a:xfrm>
            <a:off x="14877081" y="4948916"/>
            <a:ext cx="595071" cy="621324"/>
            <a:chOff x="0" y="0"/>
            <a:chExt cx="595069" cy="621322"/>
          </a:xfrm>
        </p:grpSpPr>
        <p:sp>
          <p:nvSpPr>
            <p:cNvPr id="235"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6"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240" name="Group"/>
          <p:cNvGrpSpPr/>
          <p:nvPr/>
        </p:nvGrpSpPr>
        <p:grpSpPr>
          <a:xfrm>
            <a:off x="14877081" y="4330084"/>
            <a:ext cx="595071" cy="621324"/>
            <a:chOff x="0" y="0"/>
            <a:chExt cx="595069" cy="621322"/>
          </a:xfrm>
        </p:grpSpPr>
        <p:sp>
          <p:nvSpPr>
            <p:cNvPr id="238"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9"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243" name="Group"/>
          <p:cNvGrpSpPr/>
          <p:nvPr/>
        </p:nvGrpSpPr>
        <p:grpSpPr>
          <a:xfrm>
            <a:off x="14877081" y="3711252"/>
            <a:ext cx="595071" cy="621324"/>
            <a:chOff x="0" y="0"/>
            <a:chExt cx="595069" cy="621322"/>
          </a:xfrm>
        </p:grpSpPr>
        <p:sp>
          <p:nvSpPr>
            <p:cNvPr id="241"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2"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246" name="Group"/>
          <p:cNvGrpSpPr/>
          <p:nvPr/>
        </p:nvGrpSpPr>
        <p:grpSpPr>
          <a:xfrm>
            <a:off x="14282010" y="3089930"/>
            <a:ext cx="595071" cy="621323"/>
            <a:chOff x="0" y="0"/>
            <a:chExt cx="595069" cy="621322"/>
          </a:xfrm>
        </p:grpSpPr>
        <p:sp>
          <p:nvSpPr>
            <p:cNvPr id="244"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5"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249" name="Group"/>
          <p:cNvGrpSpPr/>
          <p:nvPr/>
        </p:nvGrpSpPr>
        <p:grpSpPr>
          <a:xfrm>
            <a:off x="14282010" y="3711252"/>
            <a:ext cx="595071" cy="621324"/>
            <a:chOff x="0" y="0"/>
            <a:chExt cx="595069" cy="621322"/>
          </a:xfrm>
        </p:grpSpPr>
        <p:sp>
          <p:nvSpPr>
            <p:cNvPr id="247"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8"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252" name="Group"/>
          <p:cNvGrpSpPr/>
          <p:nvPr/>
        </p:nvGrpSpPr>
        <p:grpSpPr>
          <a:xfrm>
            <a:off x="14282010" y="4330084"/>
            <a:ext cx="595071" cy="621324"/>
            <a:chOff x="0" y="0"/>
            <a:chExt cx="595069" cy="621322"/>
          </a:xfrm>
        </p:grpSpPr>
        <p:sp>
          <p:nvSpPr>
            <p:cNvPr id="250"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51"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253"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254"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255"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258" name="Group"/>
          <p:cNvGrpSpPr/>
          <p:nvPr/>
        </p:nvGrpSpPr>
        <p:grpSpPr>
          <a:xfrm>
            <a:off x="13686941" y="3711252"/>
            <a:ext cx="595071" cy="621324"/>
            <a:chOff x="0" y="0"/>
            <a:chExt cx="595069" cy="621322"/>
          </a:xfrm>
        </p:grpSpPr>
        <p:sp>
          <p:nvSpPr>
            <p:cNvPr id="256"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57"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259" name="Body Level One…"/>
          <p:cNvSpPr txBox="1"/>
          <p:nvPr>
            <p:ph type="body" sz="quarter" idx="1"/>
          </p:nvPr>
        </p:nvSpPr>
        <p:spPr>
          <a:xfrm>
            <a:off x="407987" y="2204864"/>
            <a:ext cx="3618860" cy="2924630"/>
          </a:xfrm>
          <a:prstGeom prst="rect">
            <a:avLst/>
          </a:prstGeom>
        </p:spPr>
        <p:txBody>
          <a:bodyPr anchor="b"/>
          <a:lstStyle>
            <a:lvl1pPr>
              <a:lnSpc>
                <a:spcPts val="6200"/>
              </a:lnSpc>
              <a:spcBef>
                <a:spcPts val="600"/>
              </a:spcBef>
              <a:defRPr sz="5400">
                <a:solidFill>
                  <a:srgbClr val="2C004B"/>
                </a:solidFill>
              </a:defRPr>
            </a:lvl1pPr>
            <a:lvl2pPr marL="0" indent="457200">
              <a:lnSpc>
                <a:spcPts val="6200"/>
              </a:lnSpc>
              <a:spcBef>
                <a:spcPts val="600"/>
              </a:spcBef>
              <a:buSzTx/>
              <a:buNone/>
              <a:defRPr sz="5400">
                <a:solidFill>
                  <a:srgbClr val="2C004B"/>
                </a:solidFill>
              </a:defRPr>
            </a:lvl2pPr>
            <a:lvl3pPr marL="1096737" indent="-863375">
              <a:lnSpc>
                <a:spcPts val="6200"/>
              </a:lnSpc>
              <a:spcBef>
                <a:spcPts val="600"/>
              </a:spcBef>
              <a:defRPr sz="5400">
                <a:solidFill>
                  <a:srgbClr val="2C004B"/>
                </a:solidFill>
              </a:defRPr>
            </a:lvl3pPr>
            <a:lvl4pPr marL="1507333" indent="-1050133">
              <a:lnSpc>
                <a:spcPts val="6200"/>
              </a:lnSpc>
              <a:spcBef>
                <a:spcPts val="600"/>
              </a:spcBef>
              <a:buChar char="‒"/>
              <a:defRPr sz="5400">
                <a:solidFill>
                  <a:srgbClr val="2C004B"/>
                </a:solidFill>
              </a:defRPr>
            </a:lvl4pPr>
            <a:lvl5pPr marL="2710542" indent="-881742">
              <a:lnSpc>
                <a:spcPts val="6200"/>
              </a:lnSpc>
              <a:spcBef>
                <a:spcPts val="600"/>
              </a:spcBef>
              <a:defRPr sz="5400">
                <a:solidFill>
                  <a:srgbClr val="2C004B"/>
                </a:solidFill>
              </a:defRPr>
            </a:lvl5pPr>
          </a:lstStyle>
          <a:p>
            <a:pPr/>
            <a:r>
              <a:t>Body Level One</a:t>
            </a:r>
          </a:p>
          <a:p>
            <a:pPr lvl="1"/>
            <a:r>
              <a:t>Body Level Two</a:t>
            </a:r>
          </a:p>
          <a:p>
            <a:pPr lvl="2"/>
            <a:r>
              <a:t>Body Level Three</a:t>
            </a:r>
          </a:p>
          <a:p>
            <a:pPr lvl="3"/>
            <a:r>
              <a:t>Body Level Four</a:t>
            </a:r>
          </a:p>
          <a:p>
            <a:pPr lvl="4"/>
            <a:r>
              <a:t>Body Level Five</a:t>
            </a:r>
          </a:p>
        </p:txBody>
      </p:sp>
      <p:sp>
        <p:nvSpPr>
          <p:cNvPr id="260" name="Rectangle"/>
          <p:cNvSpPr/>
          <p:nvPr>
            <p:ph type="body" sz="quarter" idx="13"/>
          </p:nvPr>
        </p:nvSpPr>
        <p:spPr>
          <a:xfrm>
            <a:off x="407987" y="5273459"/>
            <a:ext cx="3618860" cy="675821"/>
          </a:xfrm>
          <a:prstGeom prst="rect">
            <a:avLst/>
          </a:prstGeom>
        </p:spPr>
        <p:txBody>
          <a:bodyPr/>
          <a:lstStyle/>
          <a:p>
            <a:pPr>
              <a:lnSpc>
                <a:spcPts val="1800"/>
              </a:lnSpc>
              <a:spcBef>
                <a:spcPts val="600"/>
              </a:spcBef>
              <a:defRPr sz="1600">
                <a:solidFill>
                  <a:srgbClr val="2C004B"/>
                </a:solidFill>
              </a:defRPr>
            </a:pPr>
          </a:p>
        </p:txBody>
      </p:sp>
      <p:grpSp>
        <p:nvGrpSpPr>
          <p:cNvPr id="264" name="Group"/>
          <p:cNvGrpSpPr/>
          <p:nvPr/>
        </p:nvGrpSpPr>
        <p:grpSpPr>
          <a:xfrm>
            <a:off x="3461851" y="0"/>
            <a:ext cx="8730149" cy="6858000"/>
            <a:chOff x="0" y="0"/>
            <a:chExt cx="8730147" cy="6858000"/>
          </a:xfrm>
        </p:grpSpPr>
        <p:sp>
          <p:nvSpPr>
            <p:cNvPr id="261" name="Shape"/>
            <p:cNvSpPr/>
            <p:nvPr/>
          </p:nvSpPr>
          <p:spPr>
            <a:xfrm>
              <a:off x="0" y="0"/>
              <a:ext cx="8730148" cy="68580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4157" y="21600"/>
                  </a:lnTo>
                  <a:lnTo>
                    <a:pt x="4269" y="21477"/>
                  </a:lnTo>
                  <a:cubicBezTo>
                    <a:pt x="11537" y="13233"/>
                    <a:pt x="10246" y="3834"/>
                    <a:pt x="9169" y="6339"/>
                  </a:cubicBezTo>
                  <a:cubicBezTo>
                    <a:pt x="8700" y="9556"/>
                    <a:pt x="3527" y="9225"/>
                    <a:pt x="288" y="798"/>
                  </a:cubicBezTo>
                  <a:close/>
                </a:path>
              </a:pathLst>
            </a:custGeom>
            <a:solidFill>
              <a:srgbClr val="2C004B"/>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262" name="Shape"/>
            <p:cNvSpPr/>
            <p:nvPr/>
          </p:nvSpPr>
          <p:spPr>
            <a:xfrm>
              <a:off x="3351950" y="2034665"/>
              <a:ext cx="669226" cy="5447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207" y="14995"/>
                  </a:moveTo>
                  <a:cubicBezTo>
                    <a:pt x="18411" y="14995"/>
                    <a:pt x="21600" y="10889"/>
                    <a:pt x="21600" y="6069"/>
                  </a:cubicBezTo>
                  <a:cubicBezTo>
                    <a:pt x="21310" y="3927"/>
                    <a:pt x="20730" y="0"/>
                    <a:pt x="16236" y="0"/>
                  </a:cubicBezTo>
                  <a:cubicBezTo>
                    <a:pt x="11307" y="0"/>
                    <a:pt x="9713" y="8390"/>
                    <a:pt x="5654" y="13924"/>
                  </a:cubicBezTo>
                  <a:cubicBezTo>
                    <a:pt x="5364" y="16959"/>
                    <a:pt x="2899" y="19815"/>
                    <a:pt x="0" y="20172"/>
                  </a:cubicBezTo>
                  <a:cubicBezTo>
                    <a:pt x="725" y="21064"/>
                    <a:pt x="2319" y="21600"/>
                    <a:pt x="4204" y="21600"/>
                  </a:cubicBezTo>
                  <a:cubicBezTo>
                    <a:pt x="7828" y="21600"/>
                    <a:pt x="12032" y="20350"/>
                    <a:pt x="14352" y="17673"/>
                  </a:cubicBezTo>
                  <a:cubicBezTo>
                    <a:pt x="11307" y="17673"/>
                    <a:pt x="9423" y="15352"/>
                    <a:pt x="9278" y="11960"/>
                  </a:cubicBezTo>
                  <a:cubicBezTo>
                    <a:pt x="10728" y="14102"/>
                    <a:pt x="12322" y="14995"/>
                    <a:pt x="14207" y="14995"/>
                  </a:cubicBezTo>
                </a:path>
              </a:pathLst>
            </a:custGeom>
            <a:solidFill>
              <a:srgbClr val="00B9E7"/>
            </a:solidFill>
            <a:ln w="12700" cap="flat">
              <a:noFill/>
              <a:miter lim="400000"/>
            </a:ln>
            <a:effectLst/>
          </p:spPr>
          <p:txBody>
            <a:bodyPr wrap="square" lIns="45719" tIns="45719" rIns="45719" bIns="45719" numCol="1" anchor="t">
              <a:noAutofit/>
            </a:bodyPr>
            <a:lstStyle/>
            <a:p>
              <a:pPr/>
            </a:p>
          </p:txBody>
        </p:sp>
        <p:sp>
          <p:nvSpPr>
            <p:cNvPr id="263" name="Shape"/>
            <p:cNvSpPr/>
            <p:nvPr/>
          </p:nvSpPr>
          <p:spPr>
            <a:xfrm>
              <a:off x="3002204" y="1641200"/>
              <a:ext cx="1018973" cy="855310"/>
            </a:xfrm>
            <a:custGeom>
              <a:avLst/>
              <a:gdLst/>
              <a:ahLst/>
              <a:cxnLst>
                <a:cxn ang="0">
                  <a:pos x="wd2" y="hd2"/>
                </a:cxn>
                <a:cxn ang="5400000">
                  <a:pos x="wd2" y="hd2"/>
                </a:cxn>
                <a:cxn ang="10800000">
                  <a:pos x="wd2" y="hd2"/>
                </a:cxn>
                <a:cxn ang="16200000">
                  <a:pos x="wd2" y="hd2"/>
                </a:cxn>
              </a:cxnLst>
              <a:rect l="0" t="0" r="r" b="b"/>
              <a:pathLst>
                <a:path w="21600" h="21459" fill="norm" stroke="1" extrusionOk="0">
                  <a:moveTo>
                    <a:pt x="21600" y="13500"/>
                  </a:moveTo>
                  <a:cubicBezTo>
                    <a:pt x="21505" y="9900"/>
                    <a:pt x="20078" y="6862"/>
                    <a:pt x="17889" y="4500"/>
                  </a:cubicBezTo>
                  <a:cubicBezTo>
                    <a:pt x="16176" y="2587"/>
                    <a:pt x="14178" y="1237"/>
                    <a:pt x="12085" y="225"/>
                  </a:cubicBezTo>
                  <a:cubicBezTo>
                    <a:pt x="11894" y="112"/>
                    <a:pt x="11704" y="0"/>
                    <a:pt x="11609" y="0"/>
                  </a:cubicBezTo>
                  <a:cubicBezTo>
                    <a:pt x="11609" y="0"/>
                    <a:pt x="11609" y="0"/>
                    <a:pt x="11514" y="0"/>
                  </a:cubicBezTo>
                  <a:cubicBezTo>
                    <a:pt x="8944" y="3600"/>
                    <a:pt x="0" y="6412"/>
                    <a:pt x="0" y="14062"/>
                  </a:cubicBezTo>
                  <a:cubicBezTo>
                    <a:pt x="0" y="17100"/>
                    <a:pt x="1618" y="19800"/>
                    <a:pt x="3996" y="21037"/>
                  </a:cubicBezTo>
                  <a:cubicBezTo>
                    <a:pt x="5329" y="21600"/>
                    <a:pt x="6661" y="21600"/>
                    <a:pt x="8088" y="21037"/>
                  </a:cubicBezTo>
                  <a:cubicBezTo>
                    <a:pt x="9325" y="20587"/>
                    <a:pt x="10277" y="19687"/>
                    <a:pt x="11133" y="18675"/>
                  </a:cubicBezTo>
                  <a:cubicBezTo>
                    <a:pt x="13797" y="15187"/>
                    <a:pt x="14844" y="9900"/>
                    <a:pt x="18079" y="9900"/>
                  </a:cubicBezTo>
                  <a:cubicBezTo>
                    <a:pt x="21029" y="9900"/>
                    <a:pt x="21410" y="12375"/>
                    <a:pt x="21600" y="13725"/>
                  </a:cubicBezTo>
                  <a:cubicBezTo>
                    <a:pt x="21600" y="13725"/>
                    <a:pt x="21600" y="13612"/>
                    <a:pt x="21600" y="13500"/>
                  </a:cubicBezTo>
                </a:path>
              </a:pathLst>
            </a:custGeom>
            <a:solidFill>
              <a:srgbClr val="007DB6"/>
            </a:solidFill>
            <a:ln w="12700" cap="flat">
              <a:noFill/>
              <a:miter lim="400000"/>
            </a:ln>
            <a:effectLst/>
          </p:spPr>
          <p:txBody>
            <a:bodyPr wrap="square" lIns="45719" tIns="45719" rIns="45719" bIns="45719" numCol="1" anchor="t">
              <a:noAutofit/>
            </a:bodyPr>
            <a:lstStyle/>
            <a:p>
              <a:pPr/>
            </a:p>
          </p:txBody>
        </p:sp>
      </p:grpSp>
      <p:sp>
        <p:nvSpPr>
          <p:cNvPr id="265" name="© 2017 Capgemini. All rights reserved."/>
          <p:cNvSpPr txBox="1"/>
          <p:nvPr/>
        </p:nvSpPr>
        <p:spPr>
          <a:xfrm>
            <a:off x="9496659" y="6601986"/>
            <a:ext cx="2023914"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FFFFFF"/>
                </a:solidFill>
              </a:defRPr>
            </a:lvl1pPr>
          </a:lstStyle>
          <a:p>
            <a:pPr/>
            <a:r>
              <a:t>© 2017 Capgemini. All rights reserved.</a:t>
            </a:r>
          </a:p>
        </p:txBody>
      </p:sp>
      <p:sp>
        <p:nvSpPr>
          <p:cNvPr id="266" name="Slide Number"/>
          <p:cNvSpPr txBox="1"/>
          <p:nvPr>
            <p:ph type="sldNum" sz="quarter" idx="2"/>
          </p:nvPr>
        </p:nvSpPr>
        <p:spPr>
          <a:xfrm>
            <a:off x="11793065" y="6555757"/>
            <a:ext cx="233324" cy="218441"/>
          </a:xfrm>
          <a:prstGeom prst="rect">
            <a:avLst/>
          </a:prstGeom>
        </p:spPr>
        <p:txBody>
          <a:bodyPr anchor="t"/>
          <a:lstStyle>
            <a:lvl1pPr>
              <a:defRPr sz="800">
                <a:solidFill>
                  <a:srgbClr val="FFFFFF"/>
                </a:solidFill>
              </a:defRPr>
            </a:lvl1pPr>
          </a:lstStyle>
          <a:p>
            <a:pPr/>
            <a:fld id="{86CB4B4D-7CA3-9044-876B-883B54F8677D}" type="slidenum"/>
          </a:p>
        </p:txBody>
      </p:sp>
      <p:sp>
        <p:nvSpPr>
          <p:cNvPr id="267" name="Presentation Title | Author | Date">
            <a:hlinkClick r:id="rId3"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0" showMasterPhAnim="1">
  <p:cSld name="Blank-White">
    <p:spTree>
      <p:nvGrpSpPr>
        <p:cNvPr id="1" name=""/>
        <p:cNvGrpSpPr/>
        <p:nvPr/>
      </p:nvGrpSpPr>
      <p:grpSpPr>
        <a:xfrm>
          <a:off x="0" y="0"/>
          <a:ext cx="0" cy="0"/>
          <a:chOff x="0" y="0"/>
          <a:chExt cx="0" cy="0"/>
        </a:xfrm>
      </p:grpSpPr>
      <p:pic>
        <p:nvPicPr>
          <p:cNvPr id="274"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277" name="Group"/>
          <p:cNvGrpSpPr/>
          <p:nvPr/>
        </p:nvGrpSpPr>
        <p:grpSpPr>
          <a:xfrm>
            <a:off x="12496800" y="1590548"/>
            <a:ext cx="595071" cy="621323"/>
            <a:chOff x="0" y="0"/>
            <a:chExt cx="595069" cy="621322"/>
          </a:xfrm>
        </p:grpSpPr>
        <p:sp>
          <p:nvSpPr>
            <p:cNvPr id="275"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76"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280" name="Group"/>
          <p:cNvGrpSpPr/>
          <p:nvPr/>
        </p:nvGrpSpPr>
        <p:grpSpPr>
          <a:xfrm>
            <a:off x="13091870" y="1590548"/>
            <a:ext cx="595071" cy="621323"/>
            <a:chOff x="0" y="0"/>
            <a:chExt cx="595069" cy="621322"/>
          </a:xfrm>
        </p:grpSpPr>
        <p:sp>
          <p:nvSpPr>
            <p:cNvPr id="278"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79"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283" name="Group"/>
          <p:cNvGrpSpPr/>
          <p:nvPr/>
        </p:nvGrpSpPr>
        <p:grpSpPr>
          <a:xfrm>
            <a:off x="13686941" y="1590548"/>
            <a:ext cx="595071" cy="621323"/>
            <a:chOff x="0" y="0"/>
            <a:chExt cx="595069" cy="621322"/>
          </a:xfrm>
        </p:grpSpPr>
        <p:sp>
          <p:nvSpPr>
            <p:cNvPr id="281"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82"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286" name="Group"/>
          <p:cNvGrpSpPr/>
          <p:nvPr/>
        </p:nvGrpSpPr>
        <p:grpSpPr>
          <a:xfrm>
            <a:off x="14282010" y="1590548"/>
            <a:ext cx="595071" cy="621323"/>
            <a:chOff x="0" y="0"/>
            <a:chExt cx="595069" cy="621322"/>
          </a:xfrm>
        </p:grpSpPr>
        <p:sp>
          <p:nvSpPr>
            <p:cNvPr id="284"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85"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289" name="Group"/>
          <p:cNvGrpSpPr/>
          <p:nvPr/>
        </p:nvGrpSpPr>
        <p:grpSpPr>
          <a:xfrm>
            <a:off x="14877081" y="1590548"/>
            <a:ext cx="595071" cy="621323"/>
            <a:chOff x="0" y="0"/>
            <a:chExt cx="595069" cy="621322"/>
          </a:xfrm>
        </p:grpSpPr>
        <p:sp>
          <p:nvSpPr>
            <p:cNvPr id="287"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88"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292" name="Group"/>
          <p:cNvGrpSpPr/>
          <p:nvPr/>
        </p:nvGrpSpPr>
        <p:grpSpPr>
          <a:xfrm>
            <a:off x="12496800" y="2468607"/>
            <a:ext cx="595071" cy="621324"/>
            <a:chOff x="0" y="0"/>
            <a:chExt cx="595069" cy="621322"/>
          </a:xfrm>
        </p:grpSpPr>
        <p:sp>
          <p:nvSpPr>
            <p:cNvPr id="290"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91"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295" name="Group"/>
          <p:cNvGrpSpPr/>
          <p:nvPr/>
        </p:nvGrpSpPr>
        <p:grpSpPr>
          <a:xfrm>
            <a:off x="13091870" y="2468607"/>
            <a:ext cx="595071" cy="621324"/>
            <a:chOff x="0" y="0"/>
            <a:chExt cx="595069" cy="621322"/>
          </a:xfrm>
        </p:grpSpPr>
        <p:sp>
          <p:nvSpPr>
            <p:cNvPr id="293"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94"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298" name="Group"/>
          <p:cNvGrpSpPr/>
          <p:nvPr/>
        </p:nvGrpSpPr>
        <p:grpSpPr>
          <a:xfrm>
            <a:off x="13686941" y="2468607"/>
            <a:ext cx="595071" cy="621324"/>
            <a:chOff x="0" y="0"/>
            <a:chExt cx="595069" cy="621322"/>
          </a:xfrm>
        </p:grpSpPr>
        <p:sp>
          <p:nvSpPr>
            <p:cNvPr id="296"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97"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301" name="Group"/>
          <p:cNvGrpSpPr/>
          <p:nvPr/>
        </p:nvGrpSpPr>
        <p:grpSpPr>
          <a:xfrm>
            <a:off x="14282010" y="2468607"/>
            <a:ext cx="595071" cy="621324"/>
            <a:chOff x="0" y="0"/>
            <a:chExt cx="595069" cy="621322"/>
          </a:xfrm>
        </p:grpSpPr>
        <p:sp>
          <p:nvSpPr>
            <p:cNvPr id="299"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00"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304" name="Group"/>
          <p:cNvGrpSpPr/>
          <p:nvPr/>
        </p:nvGrpSpPr>
        <p:grpSpPr>
          <a:xfrm>
            <a:off x="14877081" y="2468607"/>
            <a:ext cx="595071" cy="621324"/>
            <a:chOff x="0" y="0"/>
            <a:chExt cx="595069" cy="621322"/>
          </a:xfrm>
        </p:grpSpPr>
        <p:sp>
          <p:nvSpPr>
            <p:cNvPr id="302"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03"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307" name="Group"/>
          <p:cNvGrpSpPr/>
          <p:nvPr/>
        </p:nvGrpSpPr>
        <p:grpSpPr>
          <a:xfrm>
            <a:off x="13686941" y="3089930"/>
            <a:ext cx="595071" cy="621323"/>
            <a:chOff x="0" y="0"/>
            <a:chExt cx="595069" cy="621322"/>
          </a:xfrm>
        </p:grpSpPr>
        <p:sp>
          <p:nvSpPr>
            <p:cNvPr id="305"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06"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310" name="Group"/>
          <p:cNvGrpSpPr/>
          <p:nvPr/>
        </p:nvGrpSpPr>
        <p:grpSpPr>
          <a:xfrm>
            <a:off x="14877081" y="3089930"/>
            <a:ext cx="595071" cy="621323"/>
            <a:chOff x="0" y="0"/>
            <a:chExt cx="595069" cy="621322"/>
          </a:xfrm>
        </p:grpSpPr>
        <p:sp>
          <p:nvSpPr>
            <p:cNvPr id="308"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09"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313" name="Group"/>
          <p:cNvGrpSpPr/>
          <p:nvPr/>
        </p:nvGrpSpPr>
        <p:grpSpPr>
          <a:xfrm>
            <a:off x="14877081" y="4948916"/>
            <a:ext cx="595071" cy="621324"/>
            <a:chOff x="0" y="0"/>
            <a:chExt cx="595069" cy="621322"/>
          </a:xfrm>
        </p:grpSpPr>
        <p:sp>
          <p:nvSpPr>
            <p:cNvPr id="311"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12"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316" name="Group"/>
          <p:cNvGrpSpPr/>
          <p:nvPr/>
        </p:nvGrpSpPr>
        <p:grpSpPr>
          <a:xfrm>
            <a:off x="14877081" y="4330084"/>
            <a:ext cx="595071" cy="621324"/>
            <a:chOff x="0" y="0"/>
            <a:chExt cx="595069" cy="621322"/>
          </a:xfrm>
        </p:grpSpPr>
        <p:sp>
          <p:nvSpPr>
            <p:cNvPr id="314"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15"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319" name="Group"/>
          <p:cNvGrpSpPr/>
          <p:nvPr/>
        </p:nvGrpSpPr>
        <p:grpSpPr>
          <a:xfrm>
            <a:off x="14877081" y="3711252"/>
            <a:ext cx="595071" cy="621324"/>
            <a:chOff x="0" y="0"/>
            <a:chExt cx="595069" cy="621322"/>
          </a:xfrm>
        </p:grpSpPr>
        <p:sp>
          <p:nvSpPr>
            <p:cNvPr id="317"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18"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322" name="Group"/>
          <p:cNvGrpSpPr/>
          <p:nvPr/>
        </p:nvGrpSpPr>
        <p:grpSpPr>
          <a:xfrm>
            <a:off x="14282010" y="3089930"/>
            <a:ext cx="595071" cy="621323"/>
            <a:chOff x="0" y="0"/>
            <a:chExt cx="595069" cy="621322"/>
          </a:xfrm>
        </p:grpSpPr>
        <p:sp>
          <p:nvSpPr>
            <p:cNvPr id="320"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21"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325" name="Group"/>
          <p:cNvGrpSpPr/>
          <p:nvPr/>
        </p:nvGrpSpPr>
        <p:grpSpPr>
          <a:xfrm>
            <a:off x="14282010" y="3711252"/>
            <a:ext cx="595071" cy="621324"/>
            <a:chOff x="0" y="0"/>
            <a:chExt cx="595069" cy="621322"/>
          </a:xfrm>
        </p:grpSpPr>
        <p:sp>
          <p:nvSpPr>
            <p:cNvPr id="323"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24"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328" name="Group"/>
          <p:cNvGrpSpPr/>
          <p:nvPr/>
        </p:nvGrpSpPr>
        <p:grpSpPr>
          <a:xfrm>
            <a:off x="14282010" y="4330084"/>
            <a:ext cx="595071" cy="621324"/>
            <a:chOff x="0" y="0"/>
            <a:chExt cx="595069" cy="621322"/>
          </a:xfrm>
        </p:grpSpPr>
        <p:sp>
          <p:nvSpPr>
            <p:cNvPr id="326"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27"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329"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330"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331"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334" name="Group"/>
          <p:cNvGrpSpPr/>
          <p:nvPr/>
        </p:nvGrpSpPr>
        <p:grpSpPr>
          <a:xfrm>
            <a:off x="13686941" y="3711252"/>
            <a:ext cx="595071" cy="621324"/>
            <a:chOff x="0" y="0"/>
            <a:chExt cx="595069" cy="621322"/>
          </a:xfrm>
        </p:grpSpPr>
        <p:sp>
          <p:nvSpPr>
            <p:cNvPr id="332"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33"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335"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336"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337" name="Presentation Title | Author | Date">
            <a:hlinkClick r:id="rId3"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338"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type="tx" showMasterSp="0" showMasterPhAnim="1">
  <p:cSld name="Blank-Grey">
    <p:spTree>
      <p:nvGrpSpPr>
        <p:cNvPr id="1" name=""/>
        <p:cNvGrpSpPr/>
        <p:nvPr/>
      </p:nvGrpSpPr>
      <p:grpSpPr>
        <a:xfrm>
          <a:off x="0" y="0"/>
          <a:ext cx="0" cy="0"/>
          <a:chOff x="0" y="0"/>
          <a:chExt cx="0" cy="0"/>
        </a:xfrm>
      </p:grpSpPr>
      <p:pic>
        <p:nvPicPr>
          <p:cNvPr id="345"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348" name="Group"/>
          <p:cNvGrpSpPr/>
          <p:nvPr/>
        </p:nvGrpSpPr>
        <p:grpSpPr>
          <a:xfrm>
            <a:off x="12496800" y="1590548"/>
            <a:ext cx="595071" cy="621323"/>
            <a:chOff x="0" y="0"/>
            <a:chExt cx="595069" cy="621322"/>
          </a:xfrm>
        </p:grpSpPr>
        <p:sp>
          <p:nvSpPr>
            <p:cNvPr id="346"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47"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351" name="Group"/>
          <p:cNvGrpSpPr/>
          <p:nvPr/>
        </p:nvGrpSpPr>
        <p:grpSpPr>
          <a:xfrm>
            <a:off x="13091870" y="1590548"/>
            <a:ext cx="595071" cy="621323"/>
            <a:chOff x="0" y="0"/>
            <a:chExt cx="595069" cy="621322"/>
          </a:xfrm>
        </p:grpSpPr>
        <p:sp>
          <p:nvSpPr>
            <p:cNvPr id="349"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50"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354" name="Group"/>
          <p:cNvGrpSpPr/>
          <p:nvPr/>
        </p:nvGrpSpPr>
        <p:grpSpPr>
          <a:xfrm>
            <a:off x="13686941" y="1590548"/>
            <a:ext cx="595071" cy="621323"/>
            <a:chOff x="0" y="0"/>
            <a:chExt cx="595069" cy="621322"/>
          </a:xfrm>
        </p:grpSpPr>
        <p:sp>
          <p:nvSpPr>
            <p:cNvPr id="352"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53"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357" name="Group"/>
          <p:cNvGrpSpPr/>
          <p:nvPr/>
        </p:nvGrpSpPr>
        <p:grpSpPr>
          <a:xfrm>
            <a:off x="14282010" y="1590548"/>
            <a:ext cx="595071" cy="621323"/>
            <a:chOff x="0" y="0"/>
            <a:chExt cx="595069" cy="621322"/>
          </a:xfrm>
        </p:grpSpPr>
        <p:sp>
          <p:nvSpPr>
            <p:cNvPr id="355"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56"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360" name="Group"/>
          <p:cNvGrpSpPr/>
          <p:nvPr/>
        </p:nvGrpSpPr>
        <p:grpSpPr>
          <a:xfrm>
            <a:off x="14877081" y="1590548"/>
            <a:ext cx="595071" cy="621323"/>
            <a:chOff x="0" y="0"/>
            <a:chExt cx="595069" cy="621322"/>
          </a:xfrm>
        </p:grpSpPr>
        <p:sp>
          <p:nvSpPr>
            <p:cNvPr id="358"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59"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363" name="Group"/>
          <p:cNvGrpSpPr/>
          <p:nvPr/>
        </p:nvGrpSpPr>
        <p:grpSpPr>
          <a:xfrm>
            <a:off x="12496800" y="2468607"/>
            <a:ext cx="595071" cy="621324"/>
            <a:chOff x="0" y="0"/>
            <a:chExt cx="595069" cy="621322"/>
          </a:xfrm>
        </p:grpSpPr>
        <p:sp>
          <p:nvSpPr>
            <p:cNvPr id="361"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62"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366" name="Group"/>
          <p:cNvGrpSpPr/>
          <p:nvPr/>
        </p:nvGrpSpPr>
        <p:grpSpPr>
          <a:xfrm>
            <a:off x="13091870" y="2468607"/>
            <a:ext cx="595071" cy="621324"/>
            <a:chOff x="0" y="0"/>
            <a:chExt cx="595069" cy="621322"/>
          </a:xfrm>
        </p:grpSpPr>
        <p:sp>
          <p:nvSpPr>
            <p:cNvPr id="364"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65"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369" name="Group"/>
          <p:cNvGrpSpPr/>
          <p:nvPr/>
        </p:nvGrpSpPr>
        <p:grpSpPr>
          <a:xfrm>
            <a:off x="13686941" y="2468607"/>
            <a:ext cx="595071" cy="621324"/>
            <a:chOff x="0" y="0"/>
            <a:chExt cx="595069" cy="621322"/>
          </a:xfrm>
        </p:grpSpPr>
        <p:sp>
          <p:nvSpPr>
            <p:cNvPr id="367"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68"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372" name="Group"/>
          <p:cNvGrpSpPr/>
          <p:nvPr/>
        </p:nvGrpSpPr>
        <p:grpSpPr>
          <a:xfrm>
            <a:off x="14282010" y="2468607"/>
            <a:ext cx="595071" cy="621324"/>
            <a:chOff x="0" y="0"/>
            <a:chExt cx="595069" cy="621322"/>
          </a:xfrm>
        </p:grpSpPr>
        <p:sp>
          <p:nvSpPr>
            <p:cNvPr id="370"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71"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375" name="Group"/>
          <p:cNvGrpSpPr/>
          <p:nvPr/>
        </p:nvGrpSpPr>
        <p:grpSpPr>
          <a:xfrm>
            <a:off x="14877081" y="2468607"/>
            <a:ext cx="595071" cy="621324"/>
            <a:chOff x="0" y="0"/>
            <a:chExt cx="595069" cy="621322"/>
          </a:xfrm>
        </p:grpSpPr>
        <p:sp>
          <p:nvSpPr>
            <p:cNvPr id="373"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74"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378" name="Group"/>
          <p:cNvGrpSpPr/>
          <p:nvPr/>
        </p:nvGrpSpPr>
        <p:grpSpPr>
          <a:xfrm>
            <a:off x="13686941" y="3089930"/>
            <a:ext cx="595071" cy="621323"/>
            <a:chOff x="0" y="0"/>
            <a:chExt cx="595069" cy="621322"/>
          </a:xfrm>
        </p:grpSpPr>
        <p:sp>
          <p:nvSpPr>
            <p:cNvPr id="376"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77"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381" name="Group"/>
          <p:cNvGrpSpPr/>
          <p:nvPr/>
        </p:nvGrpSpPr>
        <p:grpSpPr>
          <a:xfrm>
            <a:off x="14877081" y="3089930"/>
            <a:ext cx="595071" cy="621323"/>
            <a:chOff x="0" y="0"/>
            <a:chExt cx="595069" cy="621322"/>
          </a:xfrm>
        </p:grpSpPr>
        <p:sp>
          <p:nvSpPr>
            <p:cNvPr id="379"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80"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384" name="Group"/>
          <p:cNvGrpSpPr/>
          <p:nvPr/>
        </p:nvGrpSpPr>
        <p:grpSpPr>
          <a:xfrm>
            <a:off x="14877081" y="4948916"/>
            <a:ext cx="595071" cy="621324"/>
            <a:chOff x="0" y="0"/>
            <a:chExt cx="595069" cy="621322"/>
          </a:xfrm>
        </p:grpSpPr>
        <p:sp>
          <p:nvSpPr>
            <p:cNvPr id="382"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83"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387" name="Group"/>
          <p:cNvGrpSpPr/>
          <p:nvPr/>
        </p:nvGrpSpPr>
        <p:grpSpPr>
          <a:xfrm>
            <a:off x="14877081" y="4330084"/>
            <a:ext cx="595071" cy="621324"/>
            <a:chOff x="0" y="0"/>
            <a:chExt cx="595069" cy="621322"/>
          </a:xfrm>
        </p:grpSpPr>
        <p:sp>
          <p:nvSpPr>
            <p:cNvPr id="385"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86"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390" name="Group"/>
          <p:cNvGrpSpPr/>
          <p:nvPr/>
        </p:nvGrpSpPr>
        <p:grpSpPr>
          <a:xfrm>
            <a:off x="14877081" y="3711252"/>
            <a:ext cx="595071" cy="621324"/>
            <a:chOff x="0" y="0"/>
            <a:chExt cx="595069" cy="621322"/>
          </a:xfrm>
        </p:grpSpPr>
        <p:sp>
          <p:nvSpPr>
            <p:cNvPr id="388"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89"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393" name="Group"/>
          <p:cNvGrpSpPr/>
          <p:nvPr/>
        </p:nvGrpSpPr>
        <p:grpSpPr>
          <a:xfrm>
            <a:off x="14282010" y="3089930"/>
            <a:ext cx="595071" cy="621323"/>
            <a:chOff x="0" y="0"/>
            <a:chExt cx="595069" cy="621322"/>
          </a:xfrm>
        </p:grpSpPr>
        <p:sp>
          <p:nvSpPr>
            <p:cNvPr id="391"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92"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396" name="Group"/>
          <p:cNvGrpSpPr/>
          <p:nvPr/>
        </p:nvGrpSpPr>
        <p:grpSpPr>
          <a:xfrm>
            <a:off x="14282010" y="3711252"/>
            <a:ext cx="595071" cy="621324"/>
            <a:chOff x="0" y="0"/>
            <a:chExt cx="595069" cy="621322"/>
          </a:xfrm>
        </p:grpSpPr>
        <p:sp>
          <p:nvSpPr>
            <p:cNvPr id="394"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95"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399" name="Group"/>
          <p:cNvGrpSpPr/>
          <p:nvPr/>
        </p:nvGrpSpPr>
        <p:grpSpPr>
          <a:xfrm>
            <a:off x="14282010" y="4330084"/>
            <a:ext cx="595071" cy="621324"/>
            <a:chOff x="0" y="0"/>
            <a:chExt cx="595069" cy="621322"/>
          </a:xfrm>
        </p:grpSpPr>
        <p:sp>
          <p:nvSpPr>
            <p:cNvPr id="397"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398"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400"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401"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402"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405" name="Group"/>
          <p:cNvGrpSpPr/>
          <p:nvPr/>
        </p:nvGrpSpPr>
        <p:grpSpPr>
          <a:xfrm>
            <a:off x="13686941" y="3711252"/>
            <a:ext cx="595071" cy="621324"/>
            <a:chOff x="0" y="0"/>
            <a:chExt cx="595069" cy="621322"/>
          </a:xfrm>
        </p:grpSpPr>
        <p:sp>
          <p:nvSpPr>
            <p:cNvPr id="403"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04"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406"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p>
        </p:txBody>
      </p:sp>
      <p:sp>
        <p:nvSpPr>
          <p:cNvPr id="407"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408"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409" name="Presentation Title | Author | Date">
            <a:hlinkClick r:id="rId3"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410"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type="tx" showMasterSp="0" showMasterPhAnim="1">
  <p:cSld name="4 Charts">
    <p:spTree>
      <p:nvGrpSpPr>
        <p:cNvPr id="1" name=""/>
        <p:cNvGrpSpPr/>
        <p:nvPr/>
      </p:nvGrpSpPr>
      <p:grpSpPr>
        <a:xfrm>
          <a:off x="0" y="0"/>
          <a:ext cx="0" cy="0"/>
          <a:chOff x="0" y="0"/>
          <a:chExt cx="0" cy="0"/>
        </a:xfrm>
      </p:grpSpPr>
      <p:pic>
        <p:nvPicPr>
          <p:cNvPr id="417"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420" name="Group"/>
          <p:cNvGrpSpPr/>
          <p:nvPr/>
        </p:nvGrpSpPr>
        <p:grpSpPr>
          <a:xfrm>
            <a:off x="12496800" y="1590548"/>
            <a:ext cx="595071" cy="621323"/>
            <a:chOff x="0" y="0"/>
            <a:chExt cx="595069" cy="621322"/>
          </a:xfrm>
        </p:grpSpPr>
        <p:sp>
          <p:nvSpPr>
            <p:cNvPr id="418"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19"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423" name="Group"/>
          <p:cNvGrpSpPr/>
          <p:nvPr/>
        </p:nvGrpSpPr>
        <p:grpSpPr>
          <a:xfrm>
            <a:off x="13091870" y="1590548"/>
            <a:ext cx="595071" cy="621323"/>
            <a:chOff x="0" y="0"/>
            <a:chExt cx="595069" cy="621322"/>
          </a:xfrm>
        </p:grpSpPr>
        <p:sp>
          <p:nvSpPr>
            <p:cNvPr id="421"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22"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426" name="Group"/>
          <p:cNvGrpSpPr/>
          <p:nvPr/>
        </p:nvGrpSpPr>
        <p:grpSpPr>
          <a:xfrm>
            <a:off x="13686941" y="1590548"/>
            <a:ext cx="595071" cy="621323"/>
            <a:chOff x="0" y="0"/>
            <a:chExt cx="595069" cy="621322"/>
          </a:xfrm>
        </p:grpSpPr>
        <p:sp>
          <p:nvSpPr>
            <p:cNvPr id="424"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25"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429" name="Group"/>
          <p:cNvGrpSpPr/>
          <p:nvPr/>
        </p:nvGrpSpPr>
        <p:grpSpPr>
          <a:xfrm>
            <a:off x="14282010" y="1590548"/>
            <a:ext cx="595071" cy="621323"/>
            <a:chOff x="0" y="0"/>
            <a:chExt cx="595069" cy="621322"/>
          </a:xfrm>
        </p:grpSpPr>
        <p:sp>
          <p:nvSpPr>
            <p:cNvPr id="427"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28"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432" name="Group"/>
          <p:cNvGrpSpPr/>
          <p:nvPr/>
        </p:nvGrpSpPr>
        <p:grpSpPr>
          <a:xfrm>
            <a:off x="14877081" y="1590548"/>
            <a:ext cx="595071" cy="621323"/>
            <a:chOff x="0" y="0"/>
            <a:chExt cx="595069" cy="621322"/>
          </a:xfrm>
        </p:grpSpPr>
        <p:sp>
          <p:nvSpPr>
            <p:cNvPr id="430"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31"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435" name="Group"/>
          <p:cNvGrpSpPr/>
          <p:nvPr/>
        </p:nvGrpSpPr>
        <p:grpSpPr>
          <a:xfrm>
            <a:off x="12496800" y="2468607"/>
            <a:ext cx="595071" cy="621324"/>
            <a:chOff x="0" y="0"/>
            <a:chExt cx="595069" cy="621322"/>
          </a:xfrm>
        </p:grpSpPr>
        <p:sp>
          <p:nvSpPr>
            <p:cNvPr id="433"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34"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438" name="Group"/>
          <p:cNvGrpSpPr/>
          <p:nvPr/>
        </p:nvGrpSpPr>
        <p:grpSpPr>
          <a:xfrm>
            <a:off x="13091870" y="2468607"/>
            <a:ext cx="595071" cy="621324"/>
            <a:chOff x="0" y="0"/>
            <a:chExt cx="595069" cy="621322"/>
          </a:xfrm>
        </p:grpSpPr>
        <p:sp>
          <p:nvSpPr>
            <p:cNvPr id="436"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37"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441" name="Group"/>
          <p:cNvGrpSpPr/>
          <p:nvPr/>
        </p:nvGrpSpPr>
        <p:grpSpPr>
          <a:xfrm>
            <a:off x="13686941" y="2468607"/>
            <a:ext cx="595071" cy="621324"/>
            <a:chOff x="0" y="0"/>
            <a:chExt cx="595069" cy="621322"/>
          </a:xfrm>
        </p:grpSpPr>
        <p:sp>
          <p:nvSpPr>
            <p:cNvPr id="439"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40"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444" name="Group"/>
          <p:cNvGrpSpPr/>
          <p:nvPr/>
        </p:nvGrpSpPr>
        <p:grpSpPr>
          <a:xfrm>
            <a:off x="14282010" y="2468607"/>
            <a:ext cx="595071" cy="621324"/>
            <a:chOff x="0" y="0"/>
            <a:chExt cx="595069" cy="621322"/>
          </a:xfrm>
        </p:grpSpPr>
        <p:sp>
          <p:nvSpPr>
            <p:cNvPr id="442"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43"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447" name="Group"/>
          <p:cNvGrpSpPr/>
          <p:nvPr/>
        </p:nvGrpSpPr>
        <p:grpSpPr>
          <a:xfrm>
            <a:off x="14877081" y="2468607"/>
            <a:ext cx="595071" cy="621324"/>
            <a:chOff x="0" y="0"/>
            <a:chExt cx="595069" cy="621322"/>
          </a:xfrm>
        </p:grpSpPr>
        <p:sp>
          <p:nvSpPr>
            <p:cNvPr id="445"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46"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450" name="Group"/>
          <p:cNvGrpSpPr/>
          <p:nvPr/>
        </p:nvGrpSpPr>
        <p:grpSpPr>
          <a:xfrm>
            <a:off x="13686941" y="3089930"/>
            <a:ext cx="595071" cy="621323"/>
            <a:chOff x="0" y="0"/>
            <a:chExt cx="595069" cy="621322"/>
          </a:xfrm>
        </p:grpSpPr>
        <p:sp>
          <p:nvSpPr>
            <p:cNvPr id="448"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49"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453" name="Group"/>
          <p:cNvGrpSpPr/>
          <p:nvPr/>
        </p:nvGrpSpPr>
        <p:grpSpPr>
          <a:xfrm>
            <a:off x="14877081" y="3089930"/>
            <a:ext cx="595071" cy="621323"/>
            <a:chOff x="0" y="0"/>
            <a:chExt cx="595069" cy="621322"/>
          </a:xfrm>
        </p:grpSpPr>
        <p:sp>
          <p:nvSpPr>
            <p:cNvPr id="451"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52"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456" name="Group"/>
          <p:cNvGrpSpPr/>
          <p:nvPr/>
        </p:nvGrpSpPr>
        <p:grpSpPr>
          <a:xfrm>
            <a:off x="14877081" y="4948916"/>
            <a:ext cx="595071" cy="621324"/>
            <a:chOff x="0" y="0"/>
            <a:chExt cx="595069" cy="621322"/>
          </a:xfrm>
        </p:grpSpPr>
        <p:sp>
          <p:nvSpPr>
            <p:cNvPr id="454"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55"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459" name="Group"/>
          <p:cNvGrpSpPr/>
          <p:nvPr/>
        </p:nvGrpSpPr>
        <p:grpSpPr>
          <a:xfrm>
            <a:off x="14877081" y="4330084"/>
            <a:ext cx="595071" cy="621324"/>
            <a:chOff x="0" y="0"/>
            <a:chExt cx="595069" cy="621322"/>
          </a:xfrm>
        </p:grpSpPr>
        <p:sp>
          <p:nvSpPr>
            <p:cNvPr id="457"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58"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462" name="Group"/>
          <p:cNvGrpSpPr/>
          <p:nvPr/>
        </p:nvGrpSpPr>
        <p:grpSpPr>
          <a:xfrm>
            <a:off x="14877081" y="3711252"/>
            <a:ext cx="595071" cy="621324"/>
            <a:chOff x="0" y="0"/>
            <a:chExt cx="595069" cy="621322"/>
          </a:xfrm>
        </p:grpSpPr>
        <p:sp>
          <p:nvSpPr>
            <p:cNvPr id="460"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61"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465" name="Group"/>
          <p:cNvGrpSpPr/>
          <p:nvPr/>
        </p:nvGrpSpPr>
        <p:grpSpPr>
          <a:xfrm>
            <a:off x="14282010" y="3089930"/>
            <a:ext cx="595071" cy="621323"/>
            <a:chOff x="0" y="0"/>
            <a:chExt cx="595069" cy="621322"/>
          </a:xfrm>
        </p:grpSpPr>
        <p:sp>
          <p:nvSpPr>
            <p:cNvPr id="463"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64"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468" name="Group"/>
          <p:cNvGrpSpPr/>
          <p:nvPr/>
        </p:nvGrpSpPr>
        <p:grpSpPr>
          <a:xfrm>
            <a:off x="14282010" y="3711252"/>
            <a:ext cx="595071" cy="621324"/>
            <a:chOff x="0" y="0"/>
            <a:chExt cx="595069" cy="621322"/>
          </a:xfrm>
        </p:grpSpPr>
        <p:sp>
          <p:nvSpPr>
            <p:cNvPr id="466"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67"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471" name="Group"/>
          <p:cNvGrpSpPr/>
          <p:nvPr/>
        </p:nvGrpSpPr>
        <p:grpSpPr>
          <a:xfrm>
            <a:off x="14282010" y="4330084"/>
            <a:ext cx="595071" cy="621324"/>
            <a:chOff x="0" y="0"/>
            <a:chExt cx="595069" cy="621322"/>
          </a:xfrm>
        </p:grpSpPr>
        <p:sp>
          <p:nvSpPr>
            <p:cNvPr id="469"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70"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472"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473"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474"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477" name="Group"/>
          <p:cNvGrpSpPr/>
          <p:nvPr/>
        </p:nvGrpSpPr>
        <p:grpSpPr>
          <a:xfrm>
            <a:off x="13686941" y="3711252"/>
            <a:ext cx="595071" cy="621324"/>
            <a:chOff x="0" y="0"/>
            <a:chExt cx="595069" cy="621322"/>
          </a:xfrm>
        </p:grpSpPr>
        <p:sp>
          <p:nvSpPr>
            <p:cNvPr id="475"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76"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478" name="Body Level One…"/>
          <p:cNvSpPr txBox="1"/>
          <p:nvPr>
            <p:ph type="body" sz="quarter" idx="1"/>
          </p:nvPr>
        </p:nvSpPr>
        <p:spPr>
          <a:xfrm>
            <a:off x="407987" y="1428075"/>
            <a:ext cx="5543551" cy="412364"/>
          </a:xfrm>
          <a:prstGeom prst="rect">
            <a:avLst/>
          </a:prstGeom>
        </p:spPr>
        <p:txBody>
          <a:bodyPr anchor="b"/>
          <a:lstStyle>
            <a:lvl1pPr>
              <a:lnSpc>
                <a:spcPts val="1800"/>
              </a:lnSpc>
              <a:spcBef>
                <a:spcPts val="600"/>
              </a:spcBef>
              <a:defRPr sz="1600">
                <a:solidFill>
                  <a:schemeClr val="accent2"/>
                </a:solidFill>
              </a:defRPr>
            </a:lvl1pPr>
            <a:lvl2pPr marL="266020" indent="-261257">
              <a:lnSpc>
                <a:spcPts val="1800"/>
              </a:lnSpc>
              <a:spcBef>
                <a:spcPts val="600"/>
              </a:spcBef>
              <a:buChar char="▪"/>
              <a:defRPr sz="1600">
                <a:solidFill>
                  <a:schemeClr val="accent2"/>
                </a:solidFill>
              </a:defRPr>
            </a:lvl2pPr>
            <a:lvl3pPr marL="531812" indent="-298450">
              <a:lnSpc>
                <a:spcPts val="1800"/>
              </a:lnSpc>
              <a:spcBef>
                <a:spcPts val="600"/>
              </a:spcBef>
              <a:defRPr sz="1600">
                <a:solidFill>
                  <a:schemeClr val="accent2"/>
                </a:solidFill>
              </a:defRPr>
            </a:lvl3pPr>
            <a:lvl4pPr marL="796637" indent="-339437">
              <a:lnSpc>
                <a:spcPts val="1800"/>
              </a:lnSpc>
              <a:spcBef>
                <a:spcPts val="600"/>
              </a:spcBef>
              <a:buChar char="‒"/>
              <a:defRPr sz="1600">
                <a:solidFill>
                  <a:schemeClr val="accent2"/>
                </a:solidFill>
              </a:defRPr>
            </a:lvl4pPr>
            <a:lvl5pPr marL="2161309" indent="-332509">
              <a:lnSpc>
                <a:spcPts val="1800"/>
              </a:lnSpc>
              <a:spcBef>
                <a:spcPts val="600"/>
              </a:spcBef>
              <a:defRPr sz="1600">
                <a:solidFill>
                  <a:schemeClr val="accent2"/>
                </a:solidFill>
              </a:defRPr>
            </a:lvl5pPr>
          </a:lstStyle>
          <a:p>
            <a:pPr/>
            <a:r>
              <a:t>Body Level One</a:t>
            </a:r>
          </a:p>
          <a:p>
            <a:pPr lvl="1"/>
            <a:r>
              <a:t>Body Level Two</a:t>
            </a:r>
          </a:p>
          <a:p>
            <a:pPr lvl="2"/>
            <a:r>
              <a:t>Body Level Three</a:t>
            </a:r>
          </a:p>
          <a:p>
            <a:pPr lvl="3"/>
            <a:r>
              <a:t>Body Level Four</a:t>
            </a:r>
          </a:p>
          <a:p>
            <a:pPr lvl="4"/>
            <a:r>
              <a:t>Body Level Five</a:t>
            </a:r>
          </a:p>
        </p:txBody>
      </p:sp>
      <p:sp>
        <p:nvSpPr>
          <p:cNvPr id="479" name="Rectangle"/>
          <p:cNvSpPr/>
          <p:nvPr>
            <p:ph type="body" sz="quarter" idx="13"/>
          </p:nvPr>
        </p:nvSpPr>
        <p:spPr>
          <a:xfrm>
            <a:off x="6240462" y="1412875"/>
            <a:ext cx="5543551" cy="412364"/>
          </a:xfrm>
          <a:prstGeom prst="rect">
            <a:avLst/>
          </a:prstGeom>
        </p:spPr>
        <p:txBody>
          <a:bodyPr anchor="b"/>
          <a:lstStyle/>
          <a:p>
            <a:pPr>
              <a:lnSpc>
                <a:spcPts val="1800"/>
              </a:lnSpc>
              <a:spcBef>
                <a:spcPts val="600"/>
              </a:spcBef>
              <a:defRPr sz="1600">
                <a:solidFill>
                  <a:schemeClr val="accent2"/>
                </a:solidFill>
              </a:defRPr>
            </a:pPr>
          </a:p>
        </p:txBody>
      </p:sp>
      <p:sp>
        <p:nvSpPr>
          <p:cNvPr id="480"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481"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482" name="Presentation Title | Author | Date">
            <a:hlinkClick r:id="rId3"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483" name="Title Text"/>
          <p:cNvSpPr txBox="1"/>
          <p:nvPr>
            <p:ph type="title"/>
          </p:nvPr>
        </p:nvSpPr>
        <p:spPr>
          <a:xfrm>
            <a:off x="407987" y="404813"/>
            <a:ext cx="11016606" cy="863601"/>
          </a:xfrm>
          <a:prstGeom prst="rect">
            <a:avLst/>
          </a:prstGeom>
        </p:spPr>
        <p:txBody>
          <a:bodyPr/>
          <a:lstStyle/>
          <a:p>
            <a:pPr/>
            <a:r>
              <a:t>Title Text</a:t>
            </a:r>
          </a:p>
        </p:txBody>
      </p:sp>
      <p:sp>
        <p:nvSpPr>
          <p:cNvPr id="484" name="Rectangle"/>
          <p:cNvSpPr/>
          <p:nvPr>
            <p:ph type="body" sz="quarter" idx="14"/>
          </p:nvPr>
        </p:nvSpPr>
        <p:spPr>
          <a:xfrm>
            <a:off x="407987" y="4081446"/>
            <a:ext cx="5543551" cy="412365"/>
          </a:xfrm>
          <a:prstGeom prst="rect">
            <a:avLst/>
          </a:prstGeom>
        </p:spPr>
        <p:txBody>
          <a:bodyPr anchor="b"/>
          <a:lstStyle/>
          <a:p>
            <a:pPr>
              <a:lnSpc>
                <a:spcPts val="1800"/>
              </a:lnSpc>
              <a:spcBef>
                <a:spcPts val="600"/>
              </a:spcBef>
              <a:defRPr sz="1600">
                <a:solidFill>
                  <a:schemeClr val="accent2"/>
                </a:solidFill>
              </a:defRPr>
            </a:pPr>
          </a:p>
        </p:txBody>
      </p:sp>
      <p:sp>
        <p:nvSpPr>
          <p:cNvPr id="485" name="Rectangle"/>
          <p:cNvSpPr/>
          <p:nvPr>
            <p:ph type="body" sz="quarter" idx="15"/>
          </p:nvPr>
        </p:nvSpPr>
        <p:spPr>
          <a:xfrm>
            <a:off x="6240462" y="4066247"/>
            <a:ext cx="5543551" cy="412364"/>
          </a:xfrm>
          <a:prstGeom prst="rect">
            <a:avLst/>
          </a:prstGeom>
        </p:spPr>
        <p:txBody>
          <a:bodyPr anchor="b"/>
          <a:lstStyle/>
          <a:p>
            <a:pPr>
              <a:lnSpc>
                <a:spcPts val="1800"/>
              </a:lnSpc>
              <a:spcBef>
                <a:spcPts val="600"/>
              </a:spcBef>
              <a:defRPr sz="1600">
                <a:solidFill>
                  <a:schemeClr val="accent2"/>
                </a:solidFill>
              </a:defRPr>
            </a:pPr>
          </a:p>
        </p:txBody>
      </p:sp>
      <p:sp>
        <p:nvSpPr>
          <p:cNvPr id="486"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type="tx" showMasterSp="0" showMasterPhAnim="1">
  <p:cSld name="Agenda with Bullets">
    <p:spTree>
      <p:nvGrpSpPr>
        <p:cNvPr id="1" name=""/>
        <p:cNvGrpSpPr/>
        <p:nvPr/>
      </p:nvGrpSpPr>
      <p:grpSpPr>
        <a:xfrm>
          <a:off x="0" y="0"/>
          <a:ext cx="0" cy="0"/>
          <a:chOff x="0" y="0"/>
          <a:chExt cx="0" cy="0"/>
        </a:xfrm>
      </p:grpSpPr>
      <p:pic>
        <p:nvPicPr>
          <p:cNvPr id="493"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496" name="Group"/>
          <p:cNvGrpSpPr/>
          <p:nvPr/>
        </p:nvGrpSpPr>
        <p:grpSpPr>
          <a:xfrm>
            <a:off x="12496800" y="1590548"/>
            <a:ext cx="595071" cy="621323"/>
            <a:chOff x="0" y="0"/>
            <a:chExt cx="595069" cy="621322"/>
          </a:xfrm>
        </p:grpSpPr>
        <p:sp>
          <p:nvSpPr>
            <p:cNvPr id="494"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95"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499" name="Group"/>
          <p:cNvGrpSpPr/>
          <p:nvPr/>
        </p:nvGrpSpPr>
        <p:grpSpPr>
          <a:xfrm>
            <a:off x="13091870" y="1590548"/>
            <a:ext cx="595071" cy="621323"/>
            <a:chOff x="0" y="0"/>
            <a:chExt cx="595069" cy="621322"/>
          </a:xfrm>
        </p:grpSpPr>
        <p:sp>
          <p:nvSpPr>
            <p:cNvPr id="497"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498"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502" name="Group"/>
          <p:cNvGrpSpPr/>
          <p:nvPr/>
        </p:nvGrpSpPr>
        <p:grpSpPr>
          <a:xfrm>
            <a:off x="13686941" y="1590548"/>
            <a:ext cx="595071" cy="621323"/>
            <a:chOff x="0" y="0"/>
            <a:chExt cx="595069" cy="621322"/>
          </a:xfrm>
        </p:grpSpPr>
        <p:sp>
          <p:nvSpPr>
            <p:cNvPr id="500"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01"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505" name="Group"/>
          <p:cNvGrpSpPr/>
          <p:nvPr/>
        </p:nvGrpSpPr>
        <p:grpSpPr>
          <a:xfrm>
            <a:off x="14282010" y="1590548"/>
            <a:ext cx="595071" cy="621323"/>
            <a:chOff x="0" y="0"/>
            <a:chExt cx="595069" cy="621322"/>
          </a:xfrm>
        </p:grpSpPr>
        <p:sp>
          <p:nvSpPr>
            <p:cNvPr id="503"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04"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508" name="Group"/>
          <p:cNvGrpSpPr/>
          <p:nvPr/>
        </p:nvGrpSpPr>
        <p:grpSpPr>
          <a:xfrm>
            <a:off x="14877081" y="1590548"/>
            <a:ext cx="595071" cy="621323"/>
            <a:chOff x="0" y="0"/>
            <a:chExt cx="595069" cy="621322"/>
          </a:xfrm>
        </p:grpSpPr>
        <p:sp>
          <p:nvSpPr>
            <p:cNvPr id="506"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07"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511" name="Group"/>
          <p:cNvGrpSpPr/>
          <p:nvPr/>
        </p:nvGrpSpPr>
        <p:grpSpPr>
          <a:xfrm>
            <a:off x="12496800" y="2468607"/>
            <a:ext cx="595071" cy="621324"/>
            <a:chOff x="0" y="0"/>
            <a:chExt cx="595069" cy="621322"/>
          </a:xfrm>
        </p:grpSpPr>
        <p:sp>
          <p:nvSpPr>
            <p:cNvPr id="509"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10"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514" name="Group"/>
          <p:cNvGrpSpPr/>
          <p:nvPr/>
        </p:nvGrpSpPr>
        <p:grpSpPr>
          <a:xfrm>
            <a:off x="13091870" y="2468607"/>
            <a:ext cx="595071" cy="621324"/>
            <a:chOff x="0" y="0"/>
            <a:chExt cx="595069" cy="621322"/>
          </a:xfrm>
        </p:grpSpPr>
        <p:sp>
          <p:nvSpPr>
            <p:cNvPr id="512"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13"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517" name="Group"/>
          <p:cNvGrpSpPr/>
          <p:nvPr/>
        </p:nvGrpSpPr>
        <p:grpSpPr>
          <a:xfrm>
            <a:off x="13686941" y="2468607"/>
            <a:ext cx="595071" cy="621324"/>
            <a:chOff x="0" y="0"/>
            <a:chExt cx="595069" cy="621322"/>
          </a:xfrm>
        </p:grpSpPr>
        <p:sp>
          <p:nvSpPr>
            <p:cNvPr id="515"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16"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520" name="Group"/>
          <p:cNvGrpSpPr/>
          <p:nvPr/>
        </p:nvGrpSpPr>
        <p:grpSpPr>
          <a:xfrm>
            <a:off x="14282010" y="2468607"/>
            <a:ext cx="595071" cy="621324"/>
            <a:chOff x="0" y="0"/>
            <a:chExt cx="595069" cy="621322"/>
          </a:xfrm>
        </p:grpSpPr>
        <p:sp>
          <p:nvSpPr>
            <p:cNvPr id="518"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19"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523" name="Group"/>
          <p:cNvGrpSpPr/>
          <p:nvPr/>
        </p:nvGrpSpPr>
        <p:grpSpPr>
          <a:xfrm>
            <a:off x="14877081" y="2468607"/>
            <a:ext cx="595071" cy="621324"/>
            <a:chOff x="0" y="0"/>
            <a:chExt cx="595069" cy="621322"/>
          </a:xfrm>
        </p:grpSpPr>
        <p:sp>
          <p:nvSpPr>
            <p:cNvPr id="521"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22"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526" name="Group"/>
          <p:cNvGrpSpPr/>
          <p:nvPr/>
        </p:nvGrpSpPr>
        <p:grpSpPr>
          <a:xfrm>
            <a:off x="13686941" y="3089930"/>
            <a:ext cx="595071" cy="621323"/>
            <a:chOff x="0" y="0"/>
            <a:chExt cx="595069" cy="621322"/>
          </a:xfrm>
        </p:grpSpPr>
        <p:sp>
          <p:nvSpPr>
            <p:cNvPr id="524"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25"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529" name="Group"/>
          <p:cNvGrpSpPr/>
          <p:nvPr/>
        </p:nvGrpSpPr>
        <p:grpSpPr>
          <a:xfrm>
            <a:off x="14877081" y="3089930"/>
            <a:ext cx="595071" cy="621323"/>
            <a:chOff x="0" y="0"/>
            <a:chExt cx="595069" cy="621322"/>
          </a:xfrm>
        </p:grpSpPr>
        <p:sp>
          <p:nvSpPr>
            <p:cNvPr id="527"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28"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532" name="Group"/>
          <p:cNvGrpSpPr/>
          <p:nvPr/>
        </p:nvGrpSpPr>
        <p:grpSpPr>
          <a:xfrm>
            <a:off x="14877081" y="4948916"/>
            <a:ext cx="595071" cy="621324"/>
            <a:chOff x="0" y="0"/>
            <a:chExt cx="595069" cy="621322"/>
          </a:xfrm>
        </p:grpSpPr>
        <p:sp>
          <p:nvSpPr>
            <p:cNvPr id="530"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31"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535" name="Group"/>
          <p:cNvGrpSpPr/>
          <p:nvPr/>
        </p:nvGrpSpPr>
        <p:grpSpPr>
          <a:xfrm>
            <a:off x="14877081" y="4330084"/>
            <a:ext cx="595071" cy="621324"/>
            <a:chOff x="0" y="0"/>
            <a:chExt cx="595069" cy="621322"/>
          </a:xfrm>
        </p:grpSpPr>
        <p:sp>
          <p:nvSpPr>
            <p:cNvPr id="533"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34"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538" name="Group"/>
          <p:cNvGrpSpPr/>
          <p:nvPr/>
        </p:nvGrpSpPr>
        <p:grpSpPr>
          <a:xfrm>
            <a:off x="14877081" y="3711252"/>
            <a:ext cx="595071" cy="621324"/>
            <a:chOff x="0" y="0"/>
            <a:chExt cx="595069" cy="621322"/>
          </a:xfrm>
        </p:grpSpPr>
        <p:sp>
          <p:nvSpPr>
            <p:cNvPr id="536"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37"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541" name="Group"/>
          <p:cNvGrpSpPr/>
          <p:nvPr/>
        </p:nvGrpSpPr>
        <p:grpSpPr>
          <a:xfrm>
            <a:off x="14282010" y="3089930"/>
            <a:ext cx="595071" cy="621323"/>
            <a:chOff x="0" y="0"/>
            <a:chExt cx="595069" cy="621322"/>
          </a:xfrm>
        </p:grpSpPr>
        <p:sp>
          <p:nvSpPr>
            <p:cNvPr id="539"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40"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544" name="Group"/>
          <p:cNvGrpSpPr/>
          <p:nvPr/>
        </p:nvGrpSpPr>
        <p:grpSpPr>
          <a:xfrm>
            <a:off x="14282010" y="3711252"/>
            <a:ext cx="595071" cy="621324"/>
            <a:chOff x="0" y="0"/>
            <a:chExt cx="595069" cy="621322"/>
          </a:xfrm>
        </p:grpSpPr>
        <p:sp>
          <p:nvSpPr>
            <p:cNvPr id="542"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43"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547" name="Group"/>
          <p:cNvGrpSpPr/>
          <p:nvPr/>
        </p:nvGrpSpPr>
        <p:grpSpPr>
          <a:xfrm>
            <a:off x="14282010" y="4330084"/>
            <a:ext cx="595071" cy="621324"/>
            <a:chOff x="0" y="0"/>
            <a:chExt cx="595069" cy="621322"/>
          </a:xfrm>
        </p:grpSpPr>
        <p:sp>
          <p:nvSpPr>
            <p:cNvPr id="545"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46"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548"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549"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550"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553" name="Group"/>
          <p:cNvGrpSpPr/>
          <p:nvPr/>
        </p:nvGrpSpPr>
        <p:grpSpPr>
          <a:xfrm>
            <a:off x="13686941" y="3711252"/>
            <a:ext cx="595071" cy="621324"/>
            <a:chOff x="0" y="0"/>
            <a:chExt cx="595069" cy="621322"/>
          </a:xfrm>
        </p:grpSpPr>
        <p:sp>
          <p:nvSpPr>
            <p:cNvPr id="551"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52"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pic>
        <p:nvPicPr>
          <p:cNvPr id="554" name="image1.png" descr="image1.png"/>
          <p:cNvPicPr>
            <a:picLocks noChangeAspect="1"/>
          </p:cNvPicPr>
          <p:nvPr/>
        </p:nvPicPr>
        <p:blipFill>
          <a:blip r:embed="rId3">
            <a:extLst/>
          </a:blip>
          <a:srcRect l="0" t="0" r="0" b="25000"/>
          <a:stretch>
            <a:fillRect/>
          </a:stretch>
        </p:blipFill>
        <p:spPr>
          <a:xfrm>
            <a:off x="0" y="1485900"/>
            <a:ext cx="6423098" cy="5372100"/>
          </a:xfrm>
          <a:prstGeom prst="rect">
            <a:avLst/>
          </a:prstGeom>
          <a:ln w="12700">
            <a:miter lim="400000"/>
          </a:ln>
        </p:spPr>
      </p:pic>
      <p:sp>
        <p:nvSpPr>
          <p:cNvPr id="555" name="Body Level One…"/>
          <p:cNvSpPr txBox="1"/>
          <p:nvPr>
            <p:ph type="body" sz="quarter" idx="1"/>
          </p:nvPr>
        </p:nvSpPr>
        <p:spPr>
          <a:xfrm>
            <a:off x="8075611" y="1268412"/>
            <a:ext cx="3708402" cy="555449"/>
          </a:xfrm>
          <a:prstGeom prst="rect">
            <a:avLst/>
          </a:prstGeom>
        </p:spPr>
        <p:txBody>
          <a:bodyPr anchor="ctr"/>
          <a:lstStyle>
            <a:lvl1pPr>
              <a:lnSpc>
                <a:spcPts val="1600"/>
              </a:lnSpc>
              <a:spcBef>
                <a:spcPts val="600"/>
              </a:spcBef>
              <a:defRPr sz="1400"/>
            </a:lvl1pPr>
            <a:lvl2pPr marL="233363" indent="-228600">
              <a:lnSpc>
                <a:spcPts val="1600"/>
              </a:lnSpc>
              <a:spcBef>
                <a:spcPts val="600"/>
              </a:spcBef>
              <a:buChar char="▪"/>
              <a:defRPr sz="1400"/>
            </a:lvl2pPr>
            <a:lvl3pPr marL="457200" indent="-223838">
              <a:lnSpc>
                <a:spcPts val="1600"/>
              </a:lnSpc>
              <a:spcBef>
                <a:spcPts val="600"/>
              </a:spcBef>
              <a:defRPr sz="1400"/>
            </a:lvl3pPr>
            <a:lvl4pPr marL="690562" indent="-233362">
              <a:lnSpc>
                <a:spcPts val="1600"/>
              </a:lnSpc>
              <a:spcBef>
                <a:spcPts val="600"/>
              </a:spcBef>
              <a:buChar char="‒"/>
              <a:defRPr sz="1400"/>
            </a:lvl4pPr>
            <a:lvl5pPr marL="2057400" indent="-228600">
              <a:lnSpc>
                <a:spcPts val="1600"/>
              </a:lnSpc>
              <a:spcBef>
                <a:spcPts val="600"/>
              </a:spcBef>
              <a:defRPr sz="1400"/>
            </a:lvl5pPr>
          </a:lstStyle>
          <a:p>
            <a:pPr/>
            <a:r>
              <a:t>Body Level One</a:t>
            </a:r>
          </a:p>
          <a:p>
            <a:pPr lvl="1"/>
            <a:r>
              <a:t>Body Level Two</a:t>
            </a:r>
          </a:p>
          <a:p>
            <a:pPr lvl="2"/>
            <a:r>
              <a:t>Body Level Three</a:t>
            </a:r>
          </a:p>
          <a:p>
            <a:pPr lvl="3"/>
            <a:r>
              <a:t>Body Level Four</a:t>
            </a:r>
          </a:p>
          <a:p>
            <a:pPr lvl="4"/>
            <a:r>
              <a:t>Body Level Five</a:t>
            </a:r>
          </a:p>
        </p:txBody>
      </p:sp>
      <p:sp>
        <p:nvSpPr>
          <p:cNvPr id="556" name="Rectangle"/>
          <p:cNvSpPr/>
          <p:nvPr>
            <p:ph type="body" sz="quarter" idx="13"/>
          </p:nvPr>
        </p:nvSpPr>
        <p:spPr>
          <a:xfrm>
            <a:off x="8075611" y="1927537"/>
            <a:ext cx="3708402" cy="555449"/>
          </a:xfrm>
          <a:prstGeom prst="rect">
            <a:avLst/>
          </a:prstGeom>
        </p:spPr>
        <p:txBody>
          <a:bodyPr anchor="ctr"/>
          <a:lstStyle/>
          <a:p>
            <a:pPr>
              <a:lnSpc>
                <a:spcPct val="100000"/>
              </a:lnSpc>
              <a:defRPr sz="1400"/>
            </a:pPr>
          </a:p>
        </p:txBody>
      </p:sp>
      <p:sp>
        <p:nvSpPr>
          <p:cNvPr id="557" name="Rectangle"/>
          <p:cNvSpPr/>
          <p:nvPr>
            <p:ph type="body" sz="quarter" idx="14"/>
          </p:nvPr>
        </p:nvSpPr>
        <p:spPr>
          <a:xfrm>
            <a:off x="8075611" y="2586663"/>
            <a:ext cx="3708402" cy="555449"/>
          </a:xfrm>
          <a:prstGeom prst="rect">
            <a:avLst/>
          </a:prstGeom>
        </p:spPr>
        <p:txBody>
          <a:bodyPr anchor="ctr"/>
          <a:lstStyle/>
          <a:p>
            <a:pPr>
              <a:lnSpc>
                <a:spcPts val="1600"/>
              </a:lnSpc>
              <a:spcBef>
                <a:spcPts val="600"/>
              </a:spcBef>
              <a:defRPr sz="1400"/>
            </a:pPr>
          </a:p>
        </p:txBody>
      </p:sp>
      <p:sp>
        <p:nvSpPr>
          <p:cNvPr id="558" name="Rectangle"/>
          <p:cNvSpPr/>
          <p:nvPr>
            <p:ph type="body" sz="quarter" idx="15"/>
          </p:nvPr>
        </p:nvSpPr>
        <p:spPr>
          <a:xfrm>
            <a:off x="8075611" y="3245787"/>
            <a:ext cx="3708402" cy="555449"/>
          </a:xfrm>
          <a:prstGeom prst="rect">
            <a:avLst/>
          </a:prstGeom>
        </p:spPr>
        <p:txBody>
          <a:bodyPr anchor="ctr"/>
          <a:lstStyle/>
          <a:p>
            <a:pPr>
              <a:lnSpc>
                <a:spcPts val="1600"/>
              </a:lnSpc>
              <a:spcBef>
                <a:spcPts val="600"/>
              </a:spcBef>
              <a:defRPr sz="1400"/>
            </a:pPr>
          </a:p>
        </p:txBody>
      </p:sp>
      <p:sp>
        <p:nvSpPr>
          <p:cNvPr id="559" name="Rectangle"/>
          <p:cNvSpPr/>
          <p:nvPr>
            <p:ph type="body" sz="quarter" idx="16"/>
          </p:nvPr>
        </p:nvSpPr>
        <p:spPr>
          <a:xfrm>
            <a:off x="8075611" y="3904912"/>
            <a:ext cx="3708402" cy="555449"/>
          </a:xfrm>
          <a:prstGeom prst="rect">
            <a:avLst/>
          </a:prstGeom>
        </p:spPr>
        <p:txBody>
          <a:bodyPr anchor="ctr"/>
          <a:lstStyle/>
          <a:p>
            <a:pPr>
              <a:lnSpc>
                <a:spcPts val="1600"/>
              </a:lnSpc>
              <a:spcBef>
                <a:spcPts val="600"/>
              </a:spcBef>
              <a:defRPr sz="1400"/>
            </a:pPr>
          </a:p>
        </p:txBody>
      </p:sp>
      <p:sp>
        <p:nvSpPr>
          <p:cNvPr id="560" name="Rectangle"/>
          <p:cNvSpPr/>
          <p:nvPr>
            <p:ph type="body" sz="quarter" idx="17"/>
          </p:nvPr>
        </p:nvSpPr>
        <p:spPr>
          <a:xfrm>
            <a:off x="8075611" y="4564038"/>
            <a:ext cx="3708402" cy="555449"/>
          </a:xfrm>
          <a:prstGeom prst="rect">
            <a:avLst/>
          </a:prstGeom>
        </p:spPr>
        <p:txBody>
          <a:bodyPr anchor="ctr"/>
          <a:lstStyle/>
          <a:p>
            <a:pPr>
              <a:lnSpc>
                <a:spcPts val="1600"/>
              </a:lnSpc>
              <a:spcBef>
                <a:spcPts val="600"/>
              </a:spcBef>
              <a:defRPr sz="1400"/>
            </a:pPr>
          </a:p>
        </p:txBody>
      </p:sp>
      <p:sp>
        <p:nvSpPr>
          <p:cNvPr id="561" name="Rectangle"/>
          <p:cNvSpPr/>
          <p:nvPr>
            <p:ph type="body" sz="quarter" idx="18"/>
          </p:nvPr>
        </p:nvSpPr>
        <p:spPr>
          <a:xfrm>
            <a:off x="8075611" y="5223162"/>
            <a:ext cx="3708402" cy="555449"/>
          </a:xfrm>
          <a:prstGeom prst="rect">
            <a:avLst/>
          </a:prstGeom>
        </p:spPr>
        <p:txBody>
          <a:bodyPr anchor="ctr"/>
          <a:lstStyle/>
          <a:p>
            <a:pPr>
              <a:lnSpc>
                <a:spcPts val="1600"/>
              </a:lnSpc>
              <a:spcBef>
                <a:spcPts val="600"/>
              </a:spcBef>
              <a:defRPr sz="1400"/>
            </a:pPr>
          </a:p>
        </p:txBody>
      </p:sp>
      <p:sp>
        <p:nvSpPr>
          <p:cNvPr id="562" name="Rectangle"/>
          <p:cNvSpPr/>
          <p:nvPr>
            <p:ph type="body" sz="quarter" idx="19"/>
          </p:nvPr>
        </p:nvSpPr>
        <p:spPr>
          <a:xfrm>
            <a:off x="8075611" y="5882285"/>
            <a:ext cx="3708402" cy="555449"/>
          </a:xfrm>
          <a:prstGeom prst="rect">
            <a:avLst/>
          </a:prstGeom>
        </p:spPr>
        <p:txBody>
          <a:bodyPr anchor="ctr"/>
          <a:lstStyle/>
          <a:p>
            <a:pPr>
              <a:lnSpc>
                <a:spcPts val="1600"/>
              </a:lnSpc>
              <a:spcBef>
                <a:spcPts val="600"/>
              </a:spcBef>
              <a:defRPr sz="1400"/>
            </a:pPr>
          </a:p>
        </p:txBody>
      </p:sp>
      <p:sp>
        <p:nvSpPr>
          <p:cNvPr id="563" name="Image"/>
          <p:cNvSpPr/>
          <p:nvPr>
            <p:ph type="pic" idx="20"/>
          </p:nvPr>
        </p:nvSpPr>
        <p:spPr>
          <a:xfrm>
            <a:off x="0" y="1381125"/>
            <a:ext cx="7494589" cy="5476875"/>
          </a:xfrm>
          <a:prstGeom prst="rect">
            <a:avLst/>
          </a:prstGeom>
        </p:spPr>
        <p:txBody>
          <a:bodyPr lIns="91439" tIns="45719" rIns="91439" bIns="45719">
            <a:noAutofit/>
          </a:bodyPr>
          <a:lstStyle/>
          <a:p>
            <a:pPr/>
          </a:p>
        </p:txBody>
      </p:sp>
      <p:sp>
        <p:nvSpPr>
          <p:cNvPr id="564" name="Title Text"/>
          <p:cNvSpPr txBox="1"/>
          <p:nvPr>
            <p:ph type="title"/>
          </p:nvPr>
        </p:nvSpPr>
        <p:spPr>
          <a:xfrm>
            <a:off x="407987" y="404813"/>
            <a:ext cx="11016606" cy="863601"/>
          </a:xfrm>
          <a:prstGeom prst="rect">
            <a:avLst/>
          </a:prstGeom>
        </p:spPr>
        <p:txBody>
          <a:bodyPr/>
          <a:lstStyle>
            <a:lvl1pPr>
              <a:defRPr>
                <a:solidFill>
                  <a:schemeClr val="accent3"/>
                </a:solidFill>
              </a:defRPr>
            </a:lvl1pPr>
          </a:lstStyle>
          <a:p>
            <a:pPr/>
            <a:r>
              <a:t>Title Text</a:t>
            </a:r>
          </a:p>
        </p:txBody>
      </p:sp>
      <p:sp>
        <p:nvSpPr>
          <p:cNvPr id="565"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566" name="Line"/>
          <p:cNvSpPr/>
          <p:nvPr/>
        </p:nvSpPr>
        <p:spPr>
          <a:xfrm flipV="1">
            <a:off x="3283673" y="6587911"/>
            <a:ext cx="1" cy="155577"/>
          </a:xfrm>
          <a:prstGeom prst="line">
            <a:avLst/>
          </a:prstGeom>
          <a:solidFill>
            <a:srgbClr val="000000"/>
          </a:solidFill>
          <a:ln w="12700" cap="rnd">
            <a:solidFill>
              <a:srgbClr val="F2F2F2"/>
            </a:solidFill>
          </a:ln>
        </p:spPr>
        <p:txBody>
          <a:bodyPr lIns="45719" rIns="45719"/>
          <a:lstStyle/>
          <a:p>
            <a:pPr/>
          </a:p>
        </p:txBody>
      </p:sp>
      <p:sp>
        <p:nvSpPr>
          <p:cNvPr id="567" name="Presentation Title | Author | Date">
            <a:hlinkClick r:id="rId4"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568"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FFFFFF"/>
                </a:solidFill>
              </a:defRPr>
            </a:lvl1pPr>
          </a:lstStyle>
          <a:p>
            <a:pPr/>
            <a:r>
              <a:t>© 2017 Capgemini. All rights reserved.</a:t>
            </a:r>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type="tx" showMasterSp="0" showMasterPhAnim="1">
  <p:cSld name="Text with Shapes - Layout3">
    <p:spTree>
      <p:nvGrpSpPr>
        <p:cNvPr id="1" name=""/>
        <p:cNvGrpSpPr/>
        <p:nvPr/>
      </p:nvGrpSpPr>
      <p:grpSpPr>
        <a:xfrm>
          <a:off x="0" y="0"/>
          <a:ext cx="0" cy="0"/>
          <a:chOff x="0" y="0"/>
          <a:chExt cx="0" cy="0"/>
        </a:xfrm>
      </p:grpSpPr>
      <p:pic>
        <p:nvPicPr>
          <p:cNvPr id="575"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578" name="Group"/>
          <p:cNvGrpSpPr/>
          <p:nvPr/>
        </p:nvGrpSpPr>
        <p:grpSpPr>
          <a:xfrm>
            <a:off x="12496800" y="1590548"/>
            <a:ext cx="595071" cy="621323"/>
            <a:chOff x="0" y="0"/>
            <a:chExt cx="595069" cy="621322"/>
          </a:xfrm>
        </p:grpSpPr>
        <p:sp>
          <p:nvSpPr>
            <p:cNvPr id="576"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77"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581" name="Group"/>
          <p:cNvGrpSpPr/>
          <p:nvPr/>
        </p:nvGrpSpPr>
        <p:grpSpPr>
          <a:xfrm>
            <a:off x="13091870" y="1590548"/>
            <a:ext cx="595071" cy="621323"/>
            <a:chOff x="0" y="0"/>
            <a:chExt cx="595069" cy="621322"/>
          </a:xfrm>
        </p:grpSpPr>
        <p:sp>
          <p:nvSpPr>
            <p:cNvPr id="579"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80"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584" name="Group"/>
          <p:cNvGrpSpPr/>
          <p:nvPr/>
        </p:nvGrpSpPr>
        <p:grpSpPr>
          <a:xfrm>
            <a:off x="13686941" y="1590548"/>
            <a:ext cx="595071" cy="621323"/>
            <a:chOff x="0" y="0"/>
            <a:chExt cx="595069" cy="621322"/>
          </a:xfrm>
        </p:grpSpPr>
        <p:sp>
          <p:nvSpPr>
            <p:cNvPr id="582"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83"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587" name="Group"/>
          <p:cNvGrpSpPr/>
          <p:nvPr/>
        </p:nvGrpSpPr>
        <p:grpSpPr>
          <a:xfrm>
            <a:off x="14282010" y="1590548"/>
            <a:ext cx="595071" cy="621323"/>
            <a:chOff x="0" y="0"/>
            <a:chExt cx="595069" cy="621322"/>
          </a:xfrm>
        </p:grpSpPr>
        <p:sp>
          <p:nvSpPr>
            <p:cNvPr id="585"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86"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590" name="Group"/>
          <p:cNvGrpSpPr/>
          <p:nvPr/>
        </p:nvGrpSpPr>
        <p:grpSpPr>
          <a:xfrm>
            <a:off x="14877081" y="1590548"/>
            <a:ext cx="595071" cy="621323"/>
            <a:chOff x="0" y="0"/>
            <a:chExt cx="595069" cy="621322"/>
          </a:xfrm>
        </p:grpSpPr>
        <p:sp>
          <p:nvSpPr>
            <p:cNvPr id="588"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89"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593" name="Group"/>
          <p:cNvGrpSpPr/>
          <p:nvPr/>
        </p:nvGrpSpPr>
        <p:grpSpPr>
          <a:xfrm>
            <a:off x="12496800" y="2468607"/>
            <a:ext cx="595071" cy="621324"/>
            <a:chOff x="0" y="0"/>
            <a:chExt cx="595069" cy="621322"/>
          </a:xfrm>
        </p:grpSpPr>
        <p:sp>
          <p:nvSpPr>
            <p:cNvPr id="591"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92"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596" name="Group"/>
          <p:cNvGrpSpPr/>
          <p:nvPr/>
        </p:nvGrpSpPr>
        <p:grpSpPr>
          <a:xfrm>
            <a:off x="13091870" y="2468607"/>
            <a:ext cx="595071" cy="621324"/>
            <a:chOff x="0" y="0"/>
            <a:chExt cx="595069" cy="621322"/>
          </a:xfrm>
        </p:grpSpPr>
        <p:sp>
          <p:nvSpPr>
            <p:cNvPr id="594"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95"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599" name="Group"/>
          <p:cNvGrpSpPr/>
          <p:nvPr/>
        </p:nvGrpSpPr>
        <p:grpSpPr>
          <a:xfrm>
            <a:off x="13686941" y="2468607"/>
            <a:ext cx="595071" cy="621324"/>
            <a:chOff x="0" y="0"/>
            <a:chExt cx="595069" cy="621322"/>
          </a:xfrm>
        </p:grpSpPr>
        <p:sp>
          <p:nvSpPr>
            <p:cNvPr id="597"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98"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602" name="Group"/>
          <p:cNvGrpSpPr/>
          <p:nvPr/>
        </p:nvGrpSpPr>
        <p:grpSpPr>
          <a:xfrm>
            <a:off x="14282010" y="2468607"/>
            <a:ext cx="595071" cy="621324"/>
            <a:chOff x="0" y="0"/>
            <a:chExt cx="595069" cy="621322"/>
          </a:xfrm>
        </p:grpSpPr>
        <p:sp>
          <p:nvSpPr>
            <p:cNvPr id="600"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01"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605" name="Group"/>
          <p:cNvGrpSpPr/>
          <p:nvPr/>
        </p:nvGrpSpPr>
        <p:grpSpPr>
          <a:xfrm>
            <a:off x="14877081" y="2468607"/>
            <a:ext cx="595071" cy="621324"/>
            <a:chOff x="0" y="0"/>
            <a:chExt cx="595069" cy="621322"/>
          </a:xfrm>
        </p:grpSpPr>
        <p:sp>
          <p:nvSpPr>
            <p:cNvPr id="603"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04"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608" name="Group"/>
          <p:cNvGrpSpPr/>
          <p:nvPr/>
        </p:nvGrpSpPr>
        <p:grpSpPr>
          <a:xfrm>
            <a:off x="13686941" y="3089930"/>
            <a:ext cx="595071" cy="621323"/>
            <a:chOff x="0" y="0"/>
            <a:chExt cx="595069" cy="621322"/>
          </a:xfrm>
        </p:grpSpPr>
        <p:sp>
          <p:nvSpPr>
            <p:cNvPr id="606"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07"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611" name="Group"/>
          <p:cNvGrpSpPr/>
          <p:nvPr/>
        </p:nvGrpSpPr>
        <p:grpSpPr>
          <a:xfrm>
            <a:off x="14877081" y="3089930"/>
            <a:ext cx="595071" cy="621323"/>
            <a:chOff x="0" y="0"/>
            <a:chExt cx="595069" cy="621322"/>
          </a:xfrm>
        </p:grpSpPr>
        <p:sp>
          <p:nvSpPr>
            <p:cNvPr id="609"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10"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614" name="Group"/>
          <p:cNvGrpSpPr/>
          <p:nvPr/>
        </p:nvGrpSpPr>
        <p:grpSpPr>
          <a:xfrm>
            <a:off x="14877081" y="4948916"/>
            <a:ext cx="595071" cy="621324"/>
            <a:chOff x="0" y="0"/>
            <a:chExt cx="595069" cy="621322"/>
          </a:xfrm>
        </p:grpSpPr>
        <p:sp>
          <p:nvSpPr>
            <p:cNvPr id="612"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13"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617" name="Group"/>
          <p:cNvGrpSpPr/>
          <p:nvPr/>
        </p:nvGrpSpPr>
        <p:grpSpPr>
          <a:xfrm>
            <a:off x="14877081" y="4330084"/>
            <a:ext cx="595071" cy="621324"/>
            <a:chOff x="0" y="0"/>
            <a:chExt cx="595069" cy="621322"/>
          </a:xfrm>
        </p:grpSpPr>
        <p:sp>
          <p:nvSpPr>
            <p:cNvPr id="615"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16"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620" name="Group"/>
          <p:cNvGrpSpPr/>
          <p:nvPr/>
        </p:nvGrpSpPr>
        <p:grpSpPr>
          <a:xfrm>
            <a:off x="14877081" y="3711252"/>
            <a:ext cx="595071" cy="621324"/>
            <a:chOff x="0" y="0"/>
            <a:chExt cx="595069" cy="621322"/>
          </a:xfrm>
        </p:grpSpPr>
        <p:sp>
          <p:nvSpPr>
            <p:cNvPr id="618"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19"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623" name="Group"/>
          <p:cNvGrpSpPr/>
          <p:nvPr/>
        </p:nvGrpSpPr>
        <p:grpSpPr>
          <a:xfrm>
            <a:off x="14282010" y="3089930"/>
            <a:ext cx="595071" cy="621323"/>
            <a:chOff x="0" y="0"/>
            <a:chExt cx="595069" cy="621322"/>
          </a:xfrm>
        </p:grpSpPr>
        <p:sp>
          <p:nvSpPr>
            <p:cNvPr id="621"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22"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626" name="Group"/>
          <p:cNvGrpSpPr/>
          <p:nvPr/>
        </p:nvGrpSpPr>
        <p:grpSpPr>
          <a:xfrm>
            <a:off x="14282010" y="3711252"/>
            <a:ext cx="595071" cy="621324"/>
            <a:chOff x="0" y="0"/>
            <a:chExt cx="595069" cy="621322"/>
          </a:xfrm>
        </p:grpSpPr>
        <p:sp>
          <p:nvSpPr>
            <p:cNvPr id="624"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25"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629" name="Group"/>
          <p:cNvGrpSpPr/>
          <p:nvPr/>
        </p:nvGrpSpPr>
        <p:grpSpPr>
          <a:xfrm>
            <a:off x="14282010" y="4330084"/>
            <a:ext cx="595071" cy="621324"/>
            <a:chOff x="0" y="0"/>
            <a:chExt cx="595069" cy="621322"/>
          </a:xfrm>
        </p:grpSpPr>
        <p:sp>
          <p:nvSpPr>
            <p:cNvPr id="627"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28"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630"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631"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632"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635" name="Group"/>
          <p:cNvGrpSpPr/>
          <p:nvPr/>
        </p:nvGrpSpPr>
        <p:grpSpPr>
          <a:xfrm>
            <a:off x="13686941" y="3711252"/>
            <a:ext cx="595071" cy="621324"/>
            <a:chOff x="0" y="0"/>
            <a:chExt cx="595069" cy="621322"/>
          </a:xfrm>
        </p:grpSpPr>
        <p:sp>
          <p:nvSpPr>
            <p:cNvPr id="633"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34"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636" name="Shape"/>
          <p:cNvSpPr/>
          <p:nvPr/>
        </p:nvSpPr>
        <p:spPr>
          <a:xfrm>
            <a:off x="5550122" y="732974"/>
            <a:ext cx="6641879" cy="6125028"/>
          </a:xfrm>
          <a:custGeom>
            <a:avLst/>
            <a:gdLst/>
            <a:ahLst/>
            <a:cxnLst>
              <a:cxn ang="0">
                <a:pos x="wd2" y="hd2"/>
              </a:cxn>
              <a:cxn ang="5400000">
                <a:pos x="wd2" y="hd2"/>
              </a:cxn>
              <a:cxn ang="10800000">
                <a:pos x="wd2" y="hd2"/>
              </a:cxn>
              <a:cxn ang="16200000">
                <a:pos x="wd2" y="hd2"/>
              </a:cxn>
            </a:cxnLst>
            <a:rect l="0" t="0" r="r" b="b"/>
            <a:pathLst>
              <a:path w="21600" h="21591" fill="norm" stroke="1" extrusionOk="0">
                <a:moveTo>
                  <a:pt x="14275" y="3"/>
                </a:moveTo>
                <a:cubicBezTo>
                  <a:pt x="16399" y="27"/>
                  <a:pt x="18493" y="205"/>
                  <a:pt x="20518" y="558"/>
                </a:cubicBezTo>
                <a:lnTo>
                  <a:pt x="21600" y="771"/>
                </a:lnTo>
                <a:lnTo>
                  <a:pt x="21600" y="21591"/>
                </a:lnTo>
                <a:lnTo>
                  <a:pt x="0" y="21591"/>
                </a:lnTo>
                <a:lnTo>
                  <a:pt x="295" y="20710"/>
                </a:lnTo>
                <a:cubicBezTo>
                  <a:pt x="3133" y="12807"/>
                  <a:pt x="9692" y="5556"/>
                  <a:pt x="11070" y="81"/>
                </a:cubicBezTo>
                <a:cubicBezTo>
                  <a:pt x="12143" y="18"/>
                  <a:pt x="13212" y="-9"/>
                  <a:pt x="14275" y="3"/>
                </a:cubicBezTo>
                <a:close/>
              </a:path>
            </a:pathLst>
          </a:custGeom>
          <a:solidFill>
            <a:schemeClr val="accent4"/>
          </a:solidFill>
          <a:ln w="12700">
            <a:miter lim="400000"/>
          </a:ln>
        </p:spPr>
        <p:txBody>
          <a:bodyPr lIns="45719" rIns="45719" anchor="ctr"/>
          <a:lstStyle/>
          <a:p>
            <a:pPr algn="ctr">
              <a:defRPr>
                <a:solidFill>
                  <a:srgbClr val="FFFFFF"/>
                </a:solidFill>
              </a:defRPr>
            </a:pPr>
          </a:p>
        </p:txBody>
      </p:sp>
      <p:sp>
        <p:nvSpPr>
          <p:cNvPr id="637" name="Body Level One…"/>
          <p:cNvSpPr txBox="1"/>
          <p:nvPr>
            <p:ph type="body" sz="quarter" idx="1"/>
          </p:nvPr>
        </p:nvSpPr>
        <p:spPr>
          <a:xfrm>
            <a:off x="2044699" y="3913792"/>
            <a:ext cx="2994439" cy="894841"/>
          </a:xfrm>
          <a:prstGeom prst="rect">
            <a:avLst/>
          </a:prstGeom>
        </p:spPr>
        <p:txBody>
          <a:bodyPr anchor="ctr"/>
          <a:lstStyle>
            <a:lvl1pPr>
              <a:lnSpc>
                <a:spcPts val="1600"/>
              </a:lnSpc>
              <a:spcBef>
                <a:spcPts val="600"/>
              </a:spcBef>
              <a:defRPr sz="1400"/>
            </a:lvl1pPr>
            <a:lvl2pPr marL="233363" indent="-228600">
              <a:lnSpc>
                <a:spcPts val="1600"/>
              </a:lnSpc>
              <a:spcBef>
                <a:spcPts val="600"/>
              </a:spcBef>
              <a:buChar char="▪"/>
              <a:defRPr sz="1400"/>
            </a:lvl2pPr>
            <a:lvl3pPr marL="457200" indent="-223838">
              <a:lnSpc>
                <a:spcPts val="1600"/>
              </a:lnSpc>
              <a:spcBef>
                <a:spcPts val="600"/>
              </a:spcBef>
              <a:defRPr sz="1400"/>
            </a:lvl3pPr>
            <a:lvl4pPr marL="690562" indent="-233362">
              <a:lnSpc>
                <a:spcPts val="1600"/>
              </a:lnSpc>
              <a:spcBef>
                <a:spcPts val="600"/>
              </a:spcBef>
              <a:buChar char="‒"/>
              <a:defRPr sz="1400"/>
            </a:lvl4pPr>
            <a:lvl5pPr marL="2057400" indent="-228600">
              <a:lnSpc>
                <a:spcPts val="1600"/>
              </a:lnSpc>
              <a:spcBef>
                <a:spcPts val="600"/>
              </a:spcBef>
              <a:defRPr sz="1400"/>
            </a:lvl5pPr>
          </a:lstStyle>
          <a:p>
            <a:pPr/>
            <a:r>
              <a:t>Body Level One</a:t>
            </a:r>
          </a:p>
          <a:p>
            <a:pPr lvl="1"/>
            <a:r>
              <a:t>Body Level Two</a:t>
            </a:r>
          </a:p>
          <a:p>
            <a:pPr lvl="2"/>
            <a:r>
              <a:t>Body Level Three</a:t>
            </a:r>
          </a:p>
          <a:p>
            <a:pPr lvl="3"/>
            <a:r>
              <a:t>Body Level Four</a:t>
            </a:r>
          </a:p>
          <a:p>
            <a:pPr lvl="4"/>
            <a:r>
              <a:t>Body Level Five</a:t>
            </a:r>
          </a:p>
        </p:txBody>
      </p:sp>
      <p:sp>
        <p:nvSpPr>
          <p:cNvPr id="638" name="Rectangle"/>
          <p:cNvSpPr/>
          <p:nvPr>
            <p:ph type="body" sz="quarter" idx="13"/>
          </p:nvPr>
        </p:nvSpPr>
        <p:spPr>
          <a:xfrm>
            <a:off x="2044699" y="5111405"/>
            <a:ext cx="2994440" cy="894840"/>
          </a:xfrm>
          <a:prstGeom prst="rect">
            <a:avLst/>
          </a:prstGeom>
        </p:spPr>
        <p:txBody>
          <a:bodyPr anchor="ctr"/>
          <a:lstStyle/>
          <a:p>
            <a:pPr>
              <a:lnSpc>
                <a:spcPts val="1600"/>
              </a:lnSpc>
              <a:spcBef>
                <a:spcPts val="600"/>
              </a:spcBef>
              <a:defRPr sz="1400"/>
            </a:pPr>
          </a:p>
        </p:txBody>
      </p:sp>
      <p:sp>
        <p:nvSpPr>
          <p:cNvPr id="639" name="Rectangle"/>
          <p:cNvSpPr/>
          <p:nvPr>
            <p:ph type="body" sz="quarter" idx="14"/>
          </p:nvPr>
        </p:nvSpPr>
        <p:spPr>
          <a:xfrm>
            <a:off x="407987" y="1413990"/>
            <a:ext cx="6297896" cy="894840"/>
          </a:xfrm>
          <a:prstGeom prst="rect">
            <a:avLst/>
          </a:prstGeom>
        </p:spPr>
        <p:txBody>
          <a:bodyPr/>
          <a:lstStyle/>
          <a:p>
            <a:pPr>
              <a:lnSpc>
                <a:spcPts val="2200"/>
              </a:lnSpc>
              <a:spcBef>
                <a:spcPts val="600"/>
              </a:spcBef>
            </a:pPr>
          </a:p>
        </p:txBody>
      </p:sp>
      <p:sp>
        <p:nvSpPr>
          <p:cNvPr id="640" name="Rectangle"/>
          <p:cNvSpPr/>
          <p:nvPr>
            <p:ph type="body" sz="quarter" idx="15"/>
          </p:nvPr>
        </p:nvSpPr>
        <p:spPr>
          <a:xfrm>
            <a:off x="2044699" y="2611603"/>
            <a:ext cx="2994440" cy="894840"/>
          </a:xfrm>
          <a:prstGeom prst="rect">
            <a:avLst/>
          </a:prstGeom>
        </p:spPr>
        <p:txBody>
          <a:bodyPr anchor="ctr"/>
          <a:lstStyle/>
          <a:p>
            <a:pPr>
              <a:lnSpc>
                <a:spcPts val="1600"/>
              </a:lnSpc>
              <a:spcBef>
                <a:spcPts val="600"/>
              </a:spcBef>
              <a:defRPr sz="1400"/>
            </a:pPr>
          </a:p>
        </p:txBody>
      </p:sp>
      <p:sp>
        <p:nvSpPr>
          <p:cNvPr id="641" name="Rectangle"/>
          <p:cNvSpPr/>
          <p:nvPr>
            <p:ph type="body" sz="quarter" idx="16"/>
          </p:nvPr>
        </p:nvSpPr>
        <p:spPr>
          <a:xfrm>
            <a:off x="7392144" y="5276720"/>
            <a:ext cx="4391870" cy="729526"/>
          </a:xfrm>
          <a:prstGeom prst="rect">
            <a:avLst/>
          </a:prstGeom>
        </p:spPr>
        <p:txBody>
          <a:bodyPr/>
          <a:lstStyle/>
          <a:p>
            <a:pPr algn="r">
              <a:lnSpc>
                <a:spcPts val="1800"/>
              </a:lnSpc>
              <a:spcBef>
                <a:spcPts val="600"/>
              </a:spcBef>
              <a:defRPr sz="1600">
                <a:solidFill>
                  <a:srgbClr val="FFFFFF"/>
                </a:solidFill>
              </a:defRPr>
            </a:pPr>
          </a:p>
        </p:txBody>
      </p:sp>
      <p:sp>
        <p:nvSpPr>
          <p:cNvPr id="642" name="Rectangle"/>
          <p:cNvSpPr/>
          <p:nvPr>
            <p:ph type="body" sz="quarter" idx="17"/>
          </p:nvPr>
        </p:nvSpPr>
        <p:spPr>
          <a:xfrm>
            <a:off x="7392144" y="4140763"/>
            <a:ext cx="4391870" cy="974726"/>
          </a:xfrm>
          <a:prstGeom prst="rect">
            <a:avLst/>
          </a:prstGeom>
        </p:spPr>
        <p:txBody>
          <a:bodyPr anchor="b"/>
          <a:lstStyle/>
          <a:p>
            <a:pPr algn="r">
              <a:lnSpc>
                <a:spcPts val="3000"/>
              </a:lnSpc>
              <a:spcBef>
                <a:spcPts val="600"/>
              </a:spcBef>
              <a:defRPr sz="2600">
                <a:solidFill>
                  <a:srgbClr val="FFFFFF"/>
                </a:solidFill>
              </a:defRPr>
            </a:pPr>
          </a:p>
        </p:txBody>
      </p:sp>
      <p:sp>
        <p:nvSpPr>
          <p:cNvPr id="643" name="Title Text"/>
          <p:cNvSpPr txBox="1"/>
          <p:nvPr>
            <p:ph type="title"/>
          </p:nvPr>
        </p:nvSpPr>
        <p:spPr>
          <a:xfrm>
            <a:off x="407987" y="404813"/>
            <a:ext cx="11016606" cy="863601"/>
          </a:xfrm>
          <a:prstGeom prst="rect">
            <a:avLst/>
          </a:prstGeom>
        </p:spPr>
        <p:txBody>
          <a:bodyPr/>
          <a:lstStyle>
            <a:lvl1pPr>
              <a:defRPr>
                <a:solidFill>
                  <a:schemeClr val="accent3"/>
                </a:solidFill>
              </a:defRPr>
            </a:lvl1pPr>
          </a:lstStyle>
          <a:p>
            <a:pPr/>
            <a:r>
              <a:t>Title Text</a:t>
            </a:r>
          </a:p>
        </p:txBody>
      </p:sp>
      <p:sp>
        <p:nvSpPr>
          <p:cNvPr id="644" name="Slide Number"/>
          <p:cNvSpPr txBox="1"/>
          <p:nvPr>
            <p:ph type="sldNum" sz="quarter" idx="2"/>
          </p:nvPr>
        </p:nvSpPr>
        <p:spPr>
          <a:xfrm>
            <a:off x="11793065" y="6555757"/>
            <a:ext cx="233324" cy="218441"/>
          </a:xfrm>
          <a:prstGeom prst="rect">
            <a:avLst/>
          </a:prstGeom>
        </p:spPr>
        <p:txBody>
          <a:bodyPr anchor="t"/>
          <a:lstStyle>
            <a:lvl1pPr>
              <a:defRPr sz="800">
                <a:solidFill>
                  <a:srgbClr val="FFFFFF"/>
                </a:solidFill>
              </a:defRPr>
            </a:lvl1pPr>
          </a:lstStyle>
          <a:p>
            <a:pPr/>
            <a:fld id="{86CB4B4D-7CA3-9044-876B-883B54F8677D}" type="slidenum"/>
          </a:p>
        </p:txBody>
      </p:sp>
      <p:sp>
        <p:nvSpPr>
          <p:cNvPr id="645"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646" name="Presentation Title | Author | Date">
            <a:hlinkClick r:id="rId3"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647"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type="tx" showMasterSp="0" showMasterPhAnim="1">
  <p:cSld name="Single Profile">
    <p:spTree>
      <p:nvGrpSpPr>
        <p:cNvPr id="1" name=""/>
        <p:cNvGrpSpPr/>
        <p:nvPr/>
      </p:nvGrpSpPr>
      <p:grpSpPr>
        <a:xfrm>
          <a:off x="0" y="0"/>
          <a:ext cx="0" cy="0"/>
          <a:chOff x="0" y="0"/>
          <a:chExt cx="0" cy="0"/>
        </a:xfrm>
      </p:grpSpPr>
      <p:pic>
        <p:nvPicPr>
          <p:cNvPr id="654"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657" name="Group"/>
          <p:cNvGrpSpPr/>
          <p:nvPr/>
        </p:nvGrpSpPr>
        <p:grpSpPr>
          <a:xfrm>
            <a:off x="12496800" y="1590548"/>
            <a:ext cx="595071" cy="621323"/>
            <a:chOff x="0" y="0"/>
            <a:chExt cx="595069" cy="621322"/>
          </a:xfrm>
        </p:grpSpPr>
        <p:sp>
          <p:nvSpPr>
            <p:cNvPr id="655"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56"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660" name="Group"/>
          <p:cNvGrpSpPr/>
          <p:nvPr/>
        </p:nvGrpSpPr>
        <p:grpSpPr>
          <a:xfrm>
            <a:off x="13091870" y="1590548"/>
            <a:ext cx="595071" cy="621323"/>
            <a:chOff x="0" y="0"/>
            <a:chExt cx="595069" cy="621322"/>
          </a:xfrm>
        </p:grpSpPr>
        <p:sp>
          <p:nvSpPr>
            <p:cNvPr id="658"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59"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663" name="Group"/>
          <p:cNvGrpSpPr/>
          <p:nvPr/>
        </p:nvGrpSpPr>
        <p:grpSpPr>
          <a:xfrm>
            <a:off x="13686941" y="1590548"/>
            <a:ext cx="595071" cy="621323"/>
            <a:chOff x="0" y="0"/>
            <a:chExt cx="595069" cy="621322"/>
          </a:xfrm>
        </p:grpSpPr>
        <p:sp>
          <p:nvSpPr>
            <p:cNvPr id="661"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62"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666" name="Group"/>
          <p:cNvGrpSpPr/>
          <p:nvPr/>
        </p:nvGrpSpPr>
        <p:grpSpPr>
          <a:xfrm>
            <a:off x="14282010" y="1590548"/>
            <a:ext cx="595071" cy="621323"/>
            <a:chOff x="0" y="0"/>
            <a:chExt cx="595069" cy="621322"/>
          </a:xfrm>
        </p:grpSpPr>
        <p:sp>
          <p:nvSpPr>
            <p:cNvPr id="664"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65"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669" name="Group"/>
          <p:cNvGrpSpPr/>
          <p:nvPr/>
        </p:nvGrpSpPr>
        <p:grpSpPr>
          <a:xfrm>
            <a:off x="14877081" y="1590548"/>
            <a:ext cx="595071" cy="621323"/>
            <a:chOff x="0" y="0"/>
            <a:chExt cx="595069" cy="621322"/>
          </a:xfrm>
        </p:grpSpPr>
        <p:sp>
          <p:nvSpPr>
            <p:cNvPr id="667"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68"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672" name="Group"/>
          <p:cNvGrpSpPr/>
          <p:nvPr/>
        </p:nvGrpSpPr>
        <p:grpSpPr>
          <a:xfrm>
            <a:off x="12496800" y="2468607"/>
            <a:ext cx="595071" cy="621324"/>
            <a:chOff x="0" y="0"/>
            <a:chExt cx="595069" cy="621322"/>
          </a:xfrm>
        </p:grpSpPr>
        <p:sp>
          <p:nvSpPr>
            <p:cNvPr id="670"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71"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675" name="Group"/>
          <p:cNvGrpSpPr/>
          <p:nvPr/>
        </p:nvGrpSpPr>
        <p:grpSpPr>
          <a:xfrm>
            <a:off x="13091870" y="2468607"/>
            <a:ext cx="595071" cy="621324"/>
            <a:chOff x="0" y="0"/>
            <a:chExt cx="595069" cy="621322"/>
          </a:xfrm>
        </p:grpSpPr>
        <p:sp>
          <p:nvSpPr>
            <p:cNvPr id="673"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74"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678" name="Group"/>
          <p:cNvGrpSpPr/>
          <p:nvPr/>
        </p:nvGrpSpPr>
        <p:grpSpPr>
          <a:xfrm>
            <a:off x="13686941" y="2468607"/>
            <a:ext cx="595071" cy="621324"/>
            <a:chOff x="0" y="0"/>
            <a:chExt cx="595069" cy="621322"/>
          </a:xfrm>
        </p:grpSpPr>
        <p:sp>
          <p:nvSpPr>
            <p:cNvPr id="676"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77"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681" name="Group"/>
          <p:cNvGrpSpPr/>
          <p:nvPr/>
        </p:nvGrpSpPr>
        <p:grpSpPr>
          <a:xfrm>
            <a:off x="14282010" y="2468607"/>
            <a:ext cx="595071" cy="621324"/>
            <a:chOff x="0" y="0"/>
            <a:chExt cx="595069" cy="621322"/>
          </a:xfrm>
        </p:grpSpPr>
        <p:sp>
          <p:nvSpPr>
            <p:cNvPr id="679"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80"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684" name="Group"/>
          <p:cNvGrpSpPr/>
          <p:nvPr/>
        </p:nvGrpSpPr>
        <p:grpSpPr>
          <a:xfrm>
            <a:off x="14877081" y="2468607"/>
            <a:ext cx="595071" cy="621324"/>
            <a:chOff x="0" y="0"/>
            <a:chExt cx="595069" cy="621322"/>
          </a:xfrm>
        </p:grpSpPr>
        <p:sp>
          <p:nvSpPr>
            <p:cNvPr id="682"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83"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687" name="Group"/>
          <p:cNvGrpSpPr/>
          <p:nvPr/>
        </p:nvGrpSpPr>
        <p:grpSpPr>
          <a:xfrm>
            <a:off x="13686941" y="3089930"/>
            <a:ext cx="595071" cy="621323"/>
            <a:chOff x="0" y="0"/>
            <a:chExt cx="595069" cy="621322"/>
          </a:xfrm>
        </p:grpSpPr>
        <p:sp>
          <p:nvSpPr>
            <p:cNvPr id="685"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86"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690" name="Group"/>
          <p:cNvGrpSpPr/>
          <p:nvPr/>
        </p:nvGrpSpPr>
        <p:grpSpPr>
          <a:xfrm>
            <a:off x="14877081" y="3089930"/>
            <a:ext cx="595071" cy="621323"/>
            <a:chOff x="0" y="0"/>
            <a:chExt cx="595069" cy="621322"/>
          </a:xfrm>
        </p:grpSpPr>
        <p:sp>
          <p:nvSpPr>
            <p:cNvPr id="688"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89"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693" name="Group"/>
          <p:cNvGrpSpPr/>
          <p:nvPr/>
        </p:nvGrpSpPr>
        <p:grpSpPr>
          <a:xfrm>
            <a:off x="14877081" y="4948916"/>
            <a:ext cx="595071" cy="621324"/>
            <a:chOff x="0" y="0"/>
            <a:chExt cx="595069" cy="621322"/>
          </a:xfrm>
        </p:grpSpPr>
        <p:sp>
          <p:nvSpPr>
            <p:cNvPr id="691"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92"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696" name="Group"/>
          <p:cNvGrpSpPr/>
          <p:nvPr/>
        </p:nvGrpSpPr>
        <p:grpSpPr>
          <a:xfrm>
            <a:off x="14877081" y="4330084"/>
            <a:ext cx="595071" cy="621324"/>
            <a:chOff x="0" y="0"/>
            <a:chExt cx="595069" cy="621322"/>
          </a:xfrm>
        </p:grpSpPr>
        <p:sp>
          <p:nvSpPr>
            <p:cNvPr id="694"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95"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699" name="Group"/>
          <p:cNvGrpSpPr/>
          <p:nvPr/>
        </p:nvGrpSpPr>
        <p:grpSpPr>
          <a:xfrm>
            <a:off x="14877081" y="3711252"/>
            <a:ext cx="595071" cy="621324"/>
            <a:chOff x="0" y="0"/>
            <a:chExt cx="595069" cy="621322"/>
          </a:xfrm>
        </p:grpSpPr>
        <p:sp>
          <p:nvSpPr>
            <p:cNvPr id="697"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98"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702" name="Group"/>
          <p:cNvGrpSpPr/>
          <p:nvPr/>
        </p:nvGrpSpPr>
        <p:grpSpPr>
          <a:xfrm>
            <a:off x="14282010" y="3089930"/>
            <a:ext cx="595071" cy="621323"/>
            <a:chOff x="0" y="0"/>
            <a:chExt cx="595069" cy="621322"/>
          </a:xfrm>
        </p:grpSpPr>
        <p:sp>
          <p:nvSpPr>
            <p:cNvPr id="700"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01"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705" name="Group"/>
          <p:cNvGrpSpPr/>
          <p:nvPr/>
        </p:nvGrpSpPr>
        <p:grpSpPr>
          <a:xfrm>
            <a:off x="14282010" y="3711252"/>
            <a:ext cx="595071" cy="621324"/>
            <a:chOff x="0" y="0"/>
            <a:chExt cx="595069" cy="621322"/>
          </a:xfrm>
        </p:grpSpPr>
        <p:sp>
          <p:nvSpPr>
            <p:cNvPr id="703"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04"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708" name="Group"/>
          <p:cNvGrpSpPr/>
          <p:nvPr/>
        </p:nvGrpSpPr>
        <p:grpSpPr>
          <a:xfrm>
            <a:off x="14282010" y="4330084"/>
            <a:ext cx="595071" cy="621324"/>
            <a:chOff x="0" y="0"/>
            <a:chExt cx="595069" cy="621322"/>
          </a:xfrm>
        </p:grpSpPr>
        <p:sp>
          <p:nvSpPr>
            <p:cNvPr id="706"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07"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709"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710"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711"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714" name="Group"/>
          <p:cNvGrpSpPr/>
          <p:nvPr/>
        </p:nvGrpSpPr>
        <p:grpSpPr>
          <a:xfrm>
            <a:off x="13686941" y="3711252"/>
            <a:ext cx="595071" cy="621324"/>
            <a:chOff x="0" y="0"/>
            <a:chExt cx="595069" cy="621322"/>
          </a:xfrm>
        </p:grpSpPr>
        <p:sp>
          <p:nvSpPr>
            <p:cNvPr id="712"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13"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715" name="Shape"/>
          <p:cNvSpPr/>
          <p:nvPr/>
        </p:nvSpPr>
        <p:spPr>
          <a:xfrm>
            <a:off x="-1" y="2698314"/>
            <a:ext cx="6262143" cy="4159686"/>
          </a:xfrm>
          <a:custGeom>
            <a:avLst/>
            <a:gdLst/>
            <a:ahLst/>
            <a:cxnLst>
              <a:cxn ang="0">
                <a:pos x="wd2" y="hd2"/>
              </a:cxn>
              <a:cxn ang="5400000">
                <a:pos x="wd2" y="hd2"/>
              </a:cxn>
              <a:cxn ang="10800000">
                <a:pos x="wd2" y="hd2"/>
              </a:cxn>
              <a:cxn ang="16200000">
                <a:pos x="wd2" y="hd2"/>
              </a:cxn>
            </a:cxnLst>
            <a:rect l="0" t="0" r="r" b="b"/>
            <a:pathLst>
              <a:path w="21600" h="21587" fill="norm" stroke="1" extrusionOk="0">
                <a:moveTo>
                  <a:pt x="9785" y="4"/>
                </a:moveTo>
                <a:cubicBezTo>
                  <a:pt x="10911" y="-13"/>
                  <a:pt x="12046" y="27"/>
                  <a:pt x="13184" y="120"/>
                </a:cubicBezTo>
                <a:cubicBezTo>
                  <a:pt x="14158" y="5493"/>
                  <a:pt x="17575" y="12029"/>
                  <a:pt x="20636" y="19236"/>
                </a:cubicBezTo>
                <a:lnTo>
                  <a:pt x="21600" y="21587"/>
                </a:lnTo>
                <a:lnTo>
                  <a:pt x="0" y="21587"/>
                </a:lnTo>
                <a:lnTo>
                  <a:pt x="0" y="1795"/>
                </a:lnTo>
                <a:cubicBezTo>
                  <a:pt x="3098" y="622"/>
                  <a:pt x="6405" y="57"/>
                  <a:pt x="9785" y="4"/>
                </a:cubicBezTo>
                <a:close/>
              </a:path>
            </a:pathLst>
          </a:custGeom>
          <a:solidFill>
            <a:schemeClr val="accent2"/>
          </a:solidFill>
          <a:ln w="12700">
            <a:miter lim="400000"/>
          </a:ln>
        </p:spPr>
        <p:txBody>
          <a:bodyPr lIns="45719" rIns="45719" anchor="ctr"/>
          <a:lstStyle/>
          <a:p>
            <a:pPr algn="ctr">
              <a:defRPr>
                <a:solidFill>
                  <a:srgbClr val="FFFFFF"/>
                </a:solidFill>
              </a:defRPr>
            </a:pPr>
          </a:p>
        </p:txBody>
      </p:sp>
      <p:sp>
        <p:nvSpPr>
          <p:cNvPr id="716" name="Body Level One…"/>
          <p:cNvSpPr txBox="1"/>
          <p:nvPr>
            <p:ph type="body" sz="quarter" idx="1"/>
          </p:nvPr>
        </p:nvSpPr>
        <p:spPr>
          <a:xfrm>
            <a:off x="8766492" y="1370345"/>
            <a:ext cx="3017521" cy="4684811"/>
          </a:xfrm>
          <a:prstGeom prst="rect">
            <a:avLst/>
          </a:prstGeom>
        </p:spPr>
        <p:txBody>
          <a:bodyPr/>
          <a:lstStyle>
            <a:lvl1pPr marL="285750" indent="-285750">
              <a:buClr>
                <a:schemeClr val="accent5"/>
              </a:buClr>
              <a:buSzPct val="100000"/>
              <a:buChar char="▪"/>
              <a:defRPr sz="1400"/>
            </a:lvl1pPr>
            <a:lvl2pPr marL="204788" indent="-200025">
              <a:buClr>
                <a:schemeClr val="accent5"/>
              </a:buClr>
              <a:buChar char="▪"/>
              <a:defRPr sz="1400"/>
            </a:lvl2pPr>
            <a:lvl3pPr marL="457200" indent="-223838">
              <a:buClr>
                <a:schemeClr val="accent5"/>
              </a:buClr>
              <a:defRPr sz="1400"/>
            </a:lvl3pPr>
            <a:lvl4pPr marL="729456" indent="-272256">
              <a:buClr>
                <a:schemeClr val="accent5"/>
              </a:buClr>
              <a:buChar char="‒"/>
              <a:defRPr sz="1400"/>
            </a:lvl4pPr>
            <a:lvl5pPr marL="2057400" indent="-228600">
              <a:buClr>
                <a:schemeClr val="accent5"/>
              </a:buClr>
              <a:defRPr sz="1400"/>
            </a:lvl5pPr>
          </a:lstStyle>
          <a:p>
            <a:pPr/>
            <a:r>
              <a:t>Body Level One</a:t>
            </a:r>
          </a:p>
          <a:p>
            <a:pPr lvl="1"/>
            <a:r>
              <a:t>Body Level Two</a:t>
            </a:r>
          </a:p>
          <a:p>
            <a:pPr lvl="2"/>
            <a:r>
              <a:t>Body Level Three</a:t>
            </a:r>
          </a:p>
          <a:p>
            <a:pPr lvl="3"/>
            <a:r>
              <a:t>Body Level Four</a:t>
            </a:r>
          </a:p>
          <a:p>
            <a:pPr lvl="4"/>
            <a:r>
              <a:t>Body Level Five</a:t>
            </a:r>
          </a:p>
        </p:txBody>
      </p:sp>
      <p:sp>
        <p:nvSpPr>
          <p:cNvPr id="717" name="Rectangle"/>
          <p:cNvSpPr/>
          <p:nvPr>
            <p:ph type="body" sz="quarter" idx="13"/>
          </p:nvPr>
        </p:nvSpPr>
        <p:spPr>
          <a:xfrm>
            <a:off x="8766492" y="948199"/>
            <a:ext cx="3017521" cy="412364"/>
          </a:xfrm>
          <a:prstGeom prst="rect">
            <a:avLst/>
          </a:prstGeom>
        </p:spPr>
        <p:txBody>
          <a:bodyPr anchor="ctr"/>
          <a:lstStyle/>
          <a:p>
            <a:pPr>
              <a:lnSpc>
                <a:spcPts val="2200"/>
              </a:lnSpc>
              <a:spcBef>
                <a:spcPts val="600"/>
              </a:spcBef>
              <a:defRPr b="1" sz="1600">
                <a:solidFill>
                  <a:schemeClr val="accent2"/>
                </a:solidFill>
              </a:defRPr>
            </a:pPr>
          </a:p>
        </p:txBody>
      </p:sp>
      <p:sp>
        <p:nvSpPr>
          <p:cNvPr id="718" name="Rectangle"/>
          <p:cNvSpPr/>
          <p:nvPr>
            <p:ph type="body" sz="quarter" idx="14"/>
          </p:nvPr>
        </p:nvSpPr>
        <p:spPr>
          <a:xfrm>
            <a:off x="5395898" y="948199"/>
            <a:ext cx="3017521" cy="412364"/>
          </a:xfrm>
          <a:prstGeom prst="rect">
            <a:avLst/>
          </a:prstGeom>
        </p:spPr>
        <p:txBody>
          <a:bodyPr anchor="ctr"/>
          <a:lstStyle/>
          <a:p>
            <a:pPr>
              <a:lnSpc>
                <a:spcPts val="2200"/>
              </a:lnSpc>
              <a:spcBef>
                <a:spcPts val="600"/>
              </a:spcBef>
              <a:defRPr b="1" sz="1600">
                <a:solidFill>
                  <a:schemeClr val="accent2"/>
                </a:solidFill>
              </a:defRPr>
            </a:pPr>
          </a:p>
        </p:txBody>
      </p:sp>
      <p:sp>
        <p:nvSpPr>
          <p:cNvPr id="719" name="Rectangle"/>
          <p:cNvSpPr/>
          <p:nvPr>
            <p:ph type="body" sz="quarter" idx="15"/>
          </p:nvPr>
        </p:nvSpPr>
        <p:spPr>
          <a:xfrm>
            <a:off x="783128" y="4963914"/>
            <a:ext cx="3296648" cy="331987"/>
          </a:xfrm>
          <a:prstGeom prst="rect">
            <a:avLst/>
          </a:prstGeom>
        </p:spPr>
        <p:txBody>
          <a:bodyPr anchor="ctr"/>
          <a:lstStyle/>
          <a:p>
            <a:pPr>
              <a:lnSpc>
                <a:spcPts val="2200"/>
              </a:lnSpc>
              <a:spcBef>
                <a:spcPts val="600"/>
              </a:spcBef>
              <a:defRPr b="1" sz="1600">
                <a:solidFill>
                  <a:srgbClr val="FFFFFF"/>
                </a:solidFill>
              </a:defRPr>
            </a:pPr>
          </a:p>
        </p:txBody>
      </p:sp>
      <p:sp>
        <p:nvSpPr>
          <p:cNvPr id="720" name="Rectangle"/>
          <p:cNvSpPr/>
          <p:nvPr>
            <p:ph type="body" sz="quarter" idx="16"/>
          </p:nvPr>
        </p:nvSpPr>
        <p:spPr>
          <a:xfrm>
            <a:off x="783128" y="3601839"/>
            <a:ext cx="3296648" cy="412364"/>
          </a:xfrm>
          <a:prstGeom prst="rect">
            <a:avLst/>
          </a:prstGeom>
        </p:spPr>
        <p:txBody>
          <a:bodyPr anchor="ctr"/>
          <a:lstStyle/>
          <a:p>
            <a:pPr>
              <a:lnSpc>
                <a:spcPts val="2200"/>
              </a:lnSpc>
              <a:spcBef>
                <a:spcPts val="0"/>
              </a:spcBef>
              <a:defRPr b="1">
                <a:solidFill>
                  <a:srgbClr val="FFFFFF"/>
                </a:solidFill>
              </a:defRPr>
            </a:pPr>
          </a:p>
        </p:txBody>
      </p:sp>
      <p:sp>
        <p:nvSpPr>
          <p:cNvPr id="721" name="Rectangle"/>
          <p:cNvSpPr/>
          <p:nvPr>
            <p:ph type="body" sz="quarter" idx="17"/>
          </p:nvPr>
        </p:nvSpPr>
        <p:spPr>
          <a:xfrm>
            <a:off x="782080" y="4029585"/>
            <a:ext cx="3304145" cy="894840"/>
          </a:xfrm>
          <a:prstGeom prst="rect">
            <a:avLst/>
          </a:prstGeom>
        </p:spPr>
        <p:txBody>
          <a:bodyPr/>
          <a:lstStyle/>
          <a:p>
            <a:pPr>
              <a:lnSpc>
                <a:spcPct val="100000"/>
              </a:lnSpc>
              <a:spcBef>
                <a:spcPts val="600"/>
              </a:spcBef>
              <a:defRPr sz="1400">
                <a:solidFill>
                  <a:srgbClr val="FFFFFF"/>
                </a:solidFill>
              </a:defRPr>
            </a:pPr>
          </a:p>
        </p:txBody>
      </p:sp>
      <p:sp>
        <p:nvSpPr>
          <p:cNvPr id="722" name="Rectangle"/>
          <p:cNvSpPr/>
          <p:nvPr>
            <p:ph type="body" sz="quarter" idx="18"/>
          </p:nvPr>
        </p:nvSpPr>
        <p:spPr>
          <a:xfrm>
            <a:off x="782080" y="5286885"/>
            <a:ext cx="3297696" cy="713865"/>
          </a:xfrm>
          <a:prstGeom prst="rect">
            <a:avLst/>
          </a:prstGeom>
        </p:spPr>
        <p:txBody>
          <a:bodyPr/>
          <a:lstStyle/>
          <a:p>
            <a:pPr>
              <a:lnSpc>
                <a:spcPct val="100000"/>
              </a:lnSpc>
              <a:spcBef>
                <a:spcPts val="600"/>
              </a:spcBef>
              <a:defRPr sz="1400">
                <a:solidFill>
                  <a:srgbClr val="FFFFFF"/>
                </a:solidFill>
              </a:defRPr>
            </a:pPr>
          </a:p>
        </p:txBody>
      </p:sp>
      <p:sp>
        <p:nvSpPr>
          <p:cNvPr id="723" name="Rectangle"/>
          <p:cNvSpPr/>
          <p:nvPr>
            <p:ph type="body" sz="quarter" idx="19"/>
          </p:nvPr>
        </p:nvSpPr>
        <p:spPr>
          <a:xfrm>
            <a:off x="5393773" y="1370346"/>
            <a:ext cx="3017521" cy="1951039"/>
          </a:xfrm>
          <a:prstGeom prst="rect">
            <a:avLst/>
          </a:prstGeom>
        </p:spPr>
        <p:txBody>
          <a:bodyPr/>
          <a:lstStyle/>
          <a:p>
            <a:pPr marL="285750" indent="-285750">
              <a:buClr>
                <a:schemeClr val="accent5"/>
              </a:buClr>
              <a:buSzPct val="100000"/>
              <a:buFont typeface="Arial"/>
              <a:buChar char="•"/>
              <a:defRPr sz="1400"/>
            </a:pPr>
          </a:p>
        </p:txBody>
      </p:sp>
      <p:sp>
        <p:nvSpPr>
          <p:cNvPr id="724" name="Rectangle"/>
          <p:cNvSpPr/>
          <p:nvPr>
            <p:ph type="body" sz="quarter" idx="20"/>
          </p:nvPr>
        </p:nvSpPr>
        <p:spPr>
          <a:xfrm>
            <a:off x="5406895" y="3683544"/>
            <a:ext cx="3017522" cy="412364"/>
          </a:xfrm>
          <a:prstGeom prst="rect">
            <a:avLst/>
          </a:prstGeom>
        </p:spPr>
        <p:txBody>
          <a:bodyPr anchor="ctr"/>
          <a:lstStyle/>
          <a:p>
            <a:pPr>
              <a:lnSpc>
                <a:spcPts val="2200"/>
              </a:lnSpc>
              <a:spcBef>
                <a:spcPts val="600"/>
              </a:spcBef>
              <a:defRPr b="1" sz="1600">
                <a:solidFill>
                  <a:schemeClr val="accent2"/>
                </a:solidFill>
              </a:defRPr>
            </a:pPr>
          </a:p>
        </p:txBody>
      </p:sp>
      <p:sp>
        <p:nvSpPr>
          <p:cNvPr id="725" name="Rectangle"/>
          <p:cNvSpPr/>
          <p:nvPr>
            <p:ph type="body" sz="quarter" idx="21"/>
          </p:nvPr>
        </p:nvSpPr>
        <p:spPr>
          <a:xfrm>
            <a:off x="5404772" y="4105690"/>
            <a:ext cx="3017521" cy="1951039"/>
          </a:xfrm>
          <a:prstGeom prst="rect">
            <a:avLst/>
          </a:prstGeom>
        </p:spPr>
        <p:txBody>
          <a:bodyPr/>
          <a:lstStyle/>
          <a:p>
            <a:pPr marL="285750" indent="-285750">
              <a:buClr>
                <a:schemeClr val="accent5"/>
              </a:buClr>
              <a:buSzPct val="100000"/>
              <a:buFont typeface="Arial"/>
              <a:buChar char="•"/>
              <a:defRPr sz="1400"/>
            </a:pPr>
          </a:p>
        </p:txBody>
      </p:sp>
      <p:sp>
        <p:nvSpPr>
          <p:cNvPr id="726" name="Shape"/>
          <p:cNvSpPr/>
          <p:nvPr/>
        </p:nvSpPr>
        <p:spPr>
          <a:xfrm>
            <a:off x="762628" y="1028251"/>
            <a:ext cx="2609222" cy="2465698"/>
          </a:xfrm>
          <a:custGeom>
            <a:avLst/>
            <a:gdLst/>
            <a:ahLst/>
            <a:cxnLst>
              <a:cxn ang="0">
                <a:pos x="wd2" y="hd2"/>
              </a:cxn>
              <a:cxn ang="5400000">
                <a:pos x="wd2" y="hd2"/>
              </a:cxn>
              <a:cxn ang="10800000">
                <a:pos x="wd2" y="hd2"/>
              </a:cxn>
              <a:cxn ang="16200000">
                <a:pos x="wd2" y="hd2"/>
              </a:cxn>
            </a:cxnLst>
            <a:rect l="0" t="0" r="r" b="b"/>
            <a:pathLst>
              <a:path w="21600" h="21230" fill="norm" stroke="1" extrusionOk="0">
                <a:moveTo>
                  <a:pt x="0" y="10607"/>
                </a:moveTo>
                <a:cubicBezTo>
                  <a:pt x="0" y="4749"/>
                  <a:pt x="5053" y="129"/>
                  <a:pt x="10800" y="0"/>
                </a:cubicBezTo>
                <a:cubicBezTo>
                  <a:pt x="17199" y="-32"/>
                  <a:pt x="21600" y="4749"/>
                  <a:pt x="21600" y="10607"/>
                </a:cubicBezTo>
                <a:cubicBezTo>
                  <a:pt x="21600" y="16464"/>
                  <a:pt x="15430" y="20825"/>
                  <a:pt x="10800" y="21213"/>
                </a:cubicBezTo>
                <a:cubicBezTo>
                  <a:pt x="4339" y="21568"/>
                  <a:pt x="0" y="16464"/>
                  <a:pt x="0" y="10607"/>
                </a:cubicBezTo>
                <a:close/>
              </a:path>
            </a:pathLst>
          </a:custGeom>
          <a:solidFill>
            <a:schemeClr val="accent5"/>
          </a:solidFill>
          <a:ln w="12700">
            <a:miter lim="400000"/>
          </a:ln>
        </p:spPr>
        <p:txBody>
          <a:bodyPr lIns="45719" rIns="45719" anchor="ctr"/>
          <a:lstStyle/>
          <a:p>
            <a:pPr algn="ctr">
              <a:defRPr>
                <a:solidFill>
                  <a:srgbClr val="FFFFFF"/>
                </a:solidFill>
              </a:defRPr>
            </a:pPr>
          </a:p>
        </p:txBody>
      </p:sp>
      <p:sp>
        <p:nvSpPr>
          <p:cNvPr id="727"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728" name="Line"/>
          <p:cNvSpPr/>
          <p:nvPr/>
        </p:nvSpPr>
        <p:spPr>
          <a:xfrm flipV="1">
            <a:off x="3283673" y="6587911"/>
            <a:ext cx="1" cy="155577"/>
          </a:xfrm>
          <a:prstGeom prst="line">
            <a:avLst/>
          </a:prstGeom>
          <a:solidFill>
            <a:srgbClr val="000000"/>
          </a:solidFill>
          <a:ln w="12700" cap="rnd">
            <a:solidFill>
              <a:srgbClr val="FFFFFF"/>
            </a:solidFill>
          </a:ln>
        </p:spPr>
        <p:txBody>
          <a:bodyPr lIns="45719" rIns="45719"/>
          <a:lstStyle/>
          <a:p>
            <a:pPr/>
          </a:p>
        </p:txBody>
      </p:sp>
      <p:sp>
        <p:nvSpPr>
          <p:cNvPr id="729" name="Presentation Title | Author | Date">
            <a:hlinkClick r:id="rId3"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chemeClr val="accent1"/>
                </a:solidFill>
              </a:defRPr>
            </a:lvl1pPr>
          </a:lstStyle>
          <a:p>
            <a:pPr/>
            <a:r>
              <a:t>Presentation Title | Author | Date</a:t>
            </a:r>
          </a:p>
        </p:txBody>
      </p:sp>
      <p:sp>
        <p:nvSpPr>
          <p:cNvPr id="730"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FFFFFF"/>
                </a:solidFill>
              </a:defRPr>
            </a:lvl1pPr>
          </a:lstStyle>
          <a:p>
            <a:pPr/>
            <a:r>
              <a:t>© 2017 Capgemini. All rights reserved.</a:t>
            </a:r>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type="tx" showMasterSp="0" showMasterPhAnim="1">
  <p:cSld name="Text with Filled Background">
    <p:spTree>
      <p:nvGrpSpPr>
        <p:cNvPr id="1" name=""/>
        <p:cNvGrpSpPr/>
        <p:nvPr/>
      </p:nvGrpSpPr>
      <p:grpSpPr>
        <a:xfrm>
          <a:off x="0" y="0"/>
          <a:ext cx="0" cy="0"/>
          <a:chOff x="0" y="0"/>
          <a:chExt cx="0" cy="0"/>
        </a:xfrm>
      </p:grpSpPr>
      <p:pic>
        <p:nvPicPr>
          <p:cNvPr id="737"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740" name="Group"/>
          <p:cNvGrpSpPr/>
          <p:nvPr/>
        </p:nvGrpSpPr>
        <p:grpSpPr>
          <a:xfrm>
            <a:off x="12496800" y="1590548"/>
            <a:ext cx="595071" cy="621323"/>
            <a:chOff x="0" y="0"/>
            <a:chExt cx="595069" cy="621322"/>
          </a:xfrm>
        </p:grpSpPr>
        <p:sp>
          <p:nvSpPr>
            <p:cNvPr id="738"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39"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743" name="Group"/>
          <p:cNvGrpSpPr/>
          <p:nvPr/>
        </p:nvGrpSpPr>
        <p:grpSpPr>
          <a:xfrm>
            <a:off x="13091870" y="1590548"/>
            <a:ext cx="595071" cy="621323"/>
            <a:chOff x="0" y="0"/>
            <a:chExt cx="595069" cy="621322"/>
          </a:xfrm>
        </p:grpSpPr>
        <p:sp>
          <p:nvSpPr>
            <p:cNvPr id="741"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42"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746" name="Group"/>
          <p:cNvGrpSpPr/>
          <p:nvPr/>
        </p:nvGrpSpPr>
        <p:grpSpPr>
          <a:xfrm>
            <a:off x="13686941" y="1590548"/>
            <a:ext cx="595071" cy="621323"/>
            <a:chOff x="0" y="0"/>
            <a:chExt cx="595069" cy="621322"/>
          </a:xfrm>
        </p:grpSpPr>
        <p:sp>
          <p:nvSpPr>
            <p:cNvPr id="744"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45"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749" name="Group"/>
          <p:cNvGrpSpPr/>
          <p:nvPr/>
        </p:nvGrpSpPr>
        <p:grpSpPr>
          <a:xfrm>
            <a:off x="14282010" y="1590548"/>
            <a:ext cx="595071" cy="621323"/>
            <a:chOff x="0" y="0"/>
            <a:chExt cx="595069" cy="621322"/>
          </a:xfrm>
        </p:grpSpPr>
        <p:sp>
          <p:nvSpPr>
            <p:cNvPr id="747"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48"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752" name="Group"/>
          <p:cNvGrpSpPr/>
          <p:nvPr/>
        </p:nvGrpSpPr>
        <p:grpSpPr>
          <a:xfrm>
            <a:off x="14877081" y="1590548"/>
            <a:ext cx="595071" cy="621323"/>
            <a:chOff x="0" y="0"/>
            <a:chExt cx="595069" cy="621322"/>
          </a:xfrm>
        </p:grpSpPr>
        <p:sp>
          <p:nvSpPr>
            <p:cNvPr id="750"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51"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755" name="Group"/>
          <p:cNvGrpSpPr/>
          <p:nvPr/>
        </p:nvGrpSpPr>
        <p:grpSpPr>
          <a:xfrm>
            <a:off x="12496800" y="2468607"/>
            <a:ext cx="595071" cy="621324"/>
            <a:chOff x="0" y="0"/>
            <a:chExt cx="595069" cy="621322"/>
          </a:xfrm>
        </p:grpSpPr>
        <p:sp>
          <p:nvSpPr>
            <p:cNvPr id="753"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54"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758" name="Group"/>
          <p:cNvGrpSpPr/>
          <p:nvPr/>
        </p:nvGrpSpPr>
        <p:grpSpPr>
          <a:xfrm>
            <a:off x="13091870" y="2468607"/>
            <a:ext cx="595071" cy="621324"/>
            <a:chOff x="0" y="0"/>
            <a:chExt cx="595069" cy="621322"/>
          </a:xfrm>
        </p:grpSpPr>
        <p:sp>
          <p:nvSpPr>
            <p:cNvPr id="756"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57"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761" name="Group"/>
          <p:cNvGrpSpPr/>
          <p:nvPr/>
        </p:nvGrpSpPr>
        <p:grpSpPr>
          <a:xfrm>
            <a:off x="13686941" y="2468607"/>
            <a:ext cx="595071" cy="621324"/>
            <a:chOff x="0" y="0"/>
            <a:chExt cx="595069" cy="621322"/>
          </a:xfrm>
        </p:grpSpPr>
        <p:sp>
          <p:nvSpPr>
            <p:cNvPr id="759"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60"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764" name="Group"/>
          <p:cNvGrpSpPr/>
          <p:nvPr/>
        </p:nvGrpSpPr>
        <p:grpSpPr>
          <a:xfrm>
            <a:off x="14282010" y="2468607"/>
            <a:ext cx="595071" cy="621324"/>
            <a:chOff x="0" y="0"/>
            <a:chExt cx="595069" cy="621322"/>
          </a:xfrm>
        </p:grpSpPr>
        <p:sp>
          <p:nvSpPr>
            <p:cNvPr id="762"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63"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767" name="Group"/>
          <p:cNvGrpSpPr/>
          <p:nvPr/>
        </p:nvGrpSpPr>
        <p:grpSpPr>
          <a:xfrm>
            <a:off x="14877081" y="2468607"/>
            <a:ext cx="595071" cy="621324"/>
            <a:chOff x="0" y="0"/>
            <a:chExt cx="595069" cy="621322"/>
          </a:xfrm>
        </p:grpSpPr>
        <p:sp>
          <p:nvSpPr>
            <p:cNvPr id="765"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66"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770" name="Group"/>
          <p:cNvGrpSpPr/>
          <p:nvPr/>
        </p:nvGrpSpPr>
        <p:grpSpPr>
          <a:xfrm>
            <a:off x="13686941" y="3089930"/>
            <a:ext cx="595071" cy="621323"/>
            <a:chOff x="0" y="0"/>
            <a:chExt cx="595069" cy="621322"/>
          </a:xfrm>
        </p:grpSpPr>
        <p:sp>
          <p:nvSpPr>
            <p:cNvPr id="768"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69"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773" name="Group"/>
          <p:cNvGrpSpPr/>
          <p:nvPr/>
        </p:nvGrpSpPr>
        <p:grpSpPr>
          <a:xfrm>
            <a:off x="14877081" y="3089930"/>
            <a:ext cx="595071" cy="621323"/>
            <a:chOff x="0" y="0"/>
            <a:chExt cx="595069" cy="621322"/>
          </a:xfrm>
        </p:grpSpPr>
        <p:sp>
          <p:nvSpPr>
            <p:cNvPr id="771"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72"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776" name="Group"/>
          <p:cNvGrpSpPr/>
          <p:nvPr/>
        </p:nvGrpSpPr>
        <p:grpSpPr>
          <a:xfrm>
            <a:off x="14877081" y="4948916"/>
            <a:ext cx="595071" cy="621324"/>
            <a:chOff x="0" y="0"/>
            <a:chExt cx="595069" cy="621322"/>
          </a:xfrm>
        </p:grpSpPr>
        <p:sp>
          <p:nvSpPr>
            <p:cNvPr id="774"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75"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779" name="Group"/>
          <p:cNvGrpSpPr/>
          <p:nvPr/>
        </p:nvGrpSpPr>
        <p:grpSpPr>
          <a:xfrm>
            <a:off x="14877081" y="4330084"/>
            <a:ext cx="595071" cy="621324"/>
            <a:chOff x="0" y="0"/>
            <a:chExt cx="595069" cy="621322"/>
          </a:xfrm>
        </p:grpSpPr>
        <p:sp>
          <p:nvSpPr>
            <p:cNvPr id="777"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78"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782" name="Group"/>
          <p:cNvGrpSpPr/>
          <p:nvPr/>
        </p:nvGrpSpPr>
        <p:grpSpPr>
          <a:xfrm>
            <a:off x="14877081" y="3711252"/>
            <a:ext cx="595071" cy="621324"/>
            <a:chOff x="0" y="0"/>
            <a:chExt cx="595069" cy="621322"/>
          </a:xfrm>
        </p:grpSpPr>
        <p:sp>
          <p:nvSpPr>
            <p:cNvPr id="780"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81"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785" name="Group"/>
          <p:cNvGrpSpPr/>
          <p:nvPr/>
        </p:nvGrpSpPr>
        <p:grpSpPr>
          <a:xfrm>
            <a:off x="14282010" y="3089930"/>
            <a:ext cx="595071" cy="621323"/>
            <a:chOff x="0" y="0"/>
            <a:chExt cx="595069" cy="621322"/>
          </a:xfrm>
        </p:grpSpPr>
        <p:sp>
          <p:nvSpPr>
            <p:cNvPr id="783"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84"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788" name="Group"/>
          <p:cNvGrpSpPr/>
          <p:nvPr/>
        </p:nvGrpSpPr>
        <p:grpSpPr>
          <a:xfrm>
            <a:off x="14282010" y="3711252"/>
            <a:ext cx="595071" cy="621324"/>
            <a:chOff x="0" y="0"/>
            <a:chExt cx="595069" cy="621322"/>
          </a:xfrm>
        </p:grpSpPr>
        <p:sp>
          <p:nvSpPr>
            <p:cNvPr id="786"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87"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791" name="Group"/>
          <p:cNvGrpSpPr/>
          <p:nvPr/>
        </p:nvGrpSpPr>
        <p:grpSpPr>
          <a:xfrm>
            <a:off x="14282010" y="4330084"/>
            <a:ext cx="595071" cy="621324"/>
            <a:chOff x="0" y="0"/>
            <a:chExt cx="595069" cy="621322"/>
          </a:xfrm>
        </p:grpSpPr>
        <p:sp>
          <p:nvSpPr>
            <p:cNvPr id="789"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90"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792"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793"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794"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797" name="Group"/>
          <p:cNvGrpSpPr/>
          <p:nvPr/>
        </p:nvGrpSpPr>
        <p:grpSpPr>
          <a:xfrm>
            <a:off x="13686941" y="3711252"/>
            <a:ext cx="595071" cy="621324"/>
            <a:chOff x="0" y="0"/>
            <a:chExt cx="595069" cy="621322"/>
          </a:xfrm>
        </p:grpSpPr>
        <p:sp>
          <p:nvSpPr>
            <p:cNvPr id="795"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796"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798" name="Rectangle"/>
          <p:cNvSpPr/>
          <p:nvPr/>
        </p:nvSpPr>
        <p:spPr>
          <a:xfrm>
            <a:off x="0" y="0"/>
            <a:ext cx="4439816" cy="6858000"/>
          </a:xfrm>
          <a:prstGeom prst="rect">
            <a:avLst/>
          </a:prstGeom>
          <a:solidFill>
            <a:schemeClr val="accent2"/>
          </a:solidFill>
          <a:ln w="12700">
            <a:miter lim="400000"/>
          </a:ln>
        </p:spPr>
        <p:txBody>
          <a:bodyPr lIns="45719" rIns="45719" anchor="ctr"/>
          <a:lstStyle/>
          <a:p>
            <a:pPr algn="ctr">
              <a:defRPr>
                <a:solidFill>
                  <a:srgbClr val="FFFFFF"/>
                </a:solidFill>
              </a:defRPr>
            </a:pPr>
          </a:p>
        </p:txBody>
      </p:sp>
      <p:pic>
        <p:nvPicPr>
          <p:cNvPr id="799" name="image17.png" descr="image17.png"/>
          <p:cNvPicPr>
            <a:picLocks noChangeAspect="1"/>
          </p:cNvPicPr>
          <p:nvPr/>
        </p:nvPicPr>
        <p:blipFill>
          <a:blip r:embed="rId3">
            <a:extLst/>
          </a:blip>
          <a:srcRect l="2839" t="0" r="32420" b="0"/>
          <a:stretch>
            <a:fillRect/>
          </a:stretch>
        </p:blipFill>
        <p:spPr>
          <a:xfrm>
            <a:off x="4253790" y="-2148"/>
            <a:ext cx="7938210" cy="6898276"/>
          </a:xfrm>
          <a:prstGeom prst="rect">
            <a:avLst/>
          </a:prstGeom>
          <a:ln w="12700">
            <a:miter lim="400000"/>
          </a:ln>
        </p:spPr>
      </p:pic>
      <p:sp>
        <p:nvSpPr>
          <p:cNvPr id="800" name="Body Level One…"/>
          <p:cNvSpPr txBox="1"/>
          <p:nvPr>
            <p:ph type="body" sz="half" idx="1"/>
          </p:nvPr>
        </p:nvSpPr>
        <p:spPr>
          <a:xfrm>
            <a:off x="407987" y="3068959"/>
            <a:ext cx="6696125" cy="3375383"/>
          </a:xfrm>
          <a:prstGeom prst="rect">
            <a:avLst/>
          </a:prstGeom>
        </p:spPr>
        <p:txBody>
          <a:bodyPr/>
          <a:lstStyle>
            <a:lvl1pPr>
              <a:lnSpc>
                <a:spcPts val="2000"/>
              </a:lnSpc>
              <a:spcBef>
                <a:spcPts val="1800"/>
              </a:spcBef>
              <a:defRPr sz="1600">
                <a:solidFill>
                  <a:srgbClr val="FFFFFF"/>
                </a:solidFill>
              </a:defRPr>
            </a:lvl1pPr>
            <a:lvl2pPr marL="309563" indent="-304800">
              <a:lnSpc>
                <a:spcPts val="2000"/>
              </a:lnSpc>
              <a:spcBef>
                <a:spcPts val="1800"/>
              </a:spcBef>
              <a:buChar char="▪"/>
              <a:defRPr sz="1600">
                <a:solidFill>
                  <a:srgbClr val="FFFFFF"/>
                </a:solidFill>
              </a:defRPr>
            </a:lvl2pPr>
            <a:lvl3pPr marL="531812" indent="-298450">
              <a:lnSpc>
                <a:spcPts val="2000"/>
              </a:lnSpc>
              <a:spcBef>
                <a:spcPts val="1800"/>
              </a:spcBef>
              <a:defRPr sz="1600">
                <a:solidFill>
                  <a:srgbClr val="FFFFFF"/>
                </a:solidFill>
              </a:defRPr>
            </a:lvl3pPr>
            <a:lvl4pPr marL="768350" indent="-311150">
              <a:lnSpc>
                <a:spcPts val="2000"/>
              </a:lnSpc>
              <a:spcBef>
                <a:spcPts val="1800"/>
              </a:spcBef>
              <a:buChar char="‒"/>
              <a:defRPr sz="1600">
                <a:solidFill>
                  <a:srgbClr val="FFFFFF"/>
                </a:solidFill>
              </a:defRPr>
            </a:lvl4pPr>
            <a:lvl5pPr marL="2133600" indent="-304800">
              <a:lnSpc>
                <a:spcPts val="2000"/>
              </a:lnSpc>
              <a:spcBef>
                <a:spcPts val="1800"/>
              </a:spcBef>
              <a:defRPr sz="16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801" name="Title Text"/>
          <p:cNvSpPr txBox="1"/>
          <p:nvPr>
            <p:ph type="title"/>
          </p:nvPr>
        </p:nvSpPr>
        <p:spPr>
          <a:xfrm>
            <a:off x="407987" y="2002973"/>
            <a:ext cx="10044636" cy="859537"/>
          </a:xfrm>
          <a:prstGeom prst="rect">
            <a:avLst/>
          </a:prstGeom>
        </p:spPr>
        <p:txBody>
          <a:bodyPr anchor="b"/>
          <a:lstStyle>
            <a:lvl1pPr>
              <a:defRPr>
                <a:solidFill>
                  <a:srgbClr val="FFFFFF"/>
                </a:solidFill>
              </a:defRPr>
            </a:lvl1pPr>
          </a:lstStyle>
          <a:p>
            <a:pPr/>
            <a:r>
              <a:t>Title Text</a:t>
            </a:r>
          </a:p>
        </p:txBody>
      </p:sp>
      <p:sp>
        <p:nvSpPr>
          <p:cNvPr id="802" name="Slide Number"/>
          <p:cNvSpPr txBox="1"/>
          <p:nvPr>
            <p:ph type="sldNum" sz="quarter" idx="2"/>
          </p:nvPr>
        </p:nvSpPr>
        <p:spPr>
          <a:xfrm>
            <a:off x="11793065" y="6555757"/>
            <a:ext cx="233324" cy="218441"/>
          </a:xfrm>
          <a:prstGeom prst="rect">
            <a:avLst/>
          </a:prstGeom>
        </p:spPr>
        <p:txBody>
          <a:bodyPr anchor="t"/>
          <a:lstStyle>
            <a:lvl1pPr>
              <a:defRPr sz="800">
                <a:solidFill>
                  <a:srgbClr val="FFFFFF"/>
                </a:solidFill>
              </a:defRPr>
            </a:lvl1pPr>
          </a:lstStyle>
          <a:p>
            <a:pPr/>
            <a:fld id="{86CB4B4D-7CA3-9044-876B-883B54F8677D}" type="slidenum"/>
          </a:p>
        </p:txBody>
      </p:sp>
      <p:sp>
        <p:nvSpPr>
          <p:cNvPr id="803"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FFFFFF"/>
                </a:solidFill>
              </a:defRPr>
            </a:lvl1pPr>
          </a:lstStyle>
          <a:p>
            <a:pPr/>
            <a:r>
              <a:t>© 2017 Capgemini. All rights reserved.</a:t>
            </a:r>
          </a:p>
        </p:txBody>
      </p:sp>
      <p:sp>
        <p:nvSpPr>
          <p:cNvPr id="804" name="Line"/>
          <p:cNvSpPr/>
          <p:nvPr/>
        </p:nvSpPr>
        <p:spPr>
          <a:xfrm flipV="1">
            <a:off x="3283673" y="6587911"/>
            <a:ext cx="1" cy="155577"/>
          </a:xfrm>
          <a:prstGeom prst="line">
            <a:avLst/>
          </a:prstGeom>
          <a:solidFill>
            <a:srgbClr val="000000"/>
          </a:solidFill>
          <a:ln w="12700" cap="rnd">
            <a:solidFill>
              <a:srgbClr val="FFFFFF"/>
            </a:solidFill>
          </a:ln>
        </p:spPr>
        <p:txBody>
          <a:bodyPr lIns="45719" rIns="45719"/>
          <a:lstStyle/>
          <a:p>
            <a:pPr/>
          </a:p>
        </p:txBody>
      </p:sp>
      <p:sp>
        <p:nvSpPr>
          <p:cNvPr id="805" name="Presentation Title | Author | Date">
            <a:hlinkClick r:id="rId4"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FFFFFF"/>
                </a:solidFill>
              </a:defRPr>
            </a:lvl1pPr>
          </a:lstStyle>
          <a:p>
            <a:pPr/>
            <a:r>
              <a:t>Presentation Title | Author | Date</a:t>
            </a:r>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type="tx" showMasterSp="0" showMasterPhAnim="1">
  <p:cSld name="Two columns">
    <p:spTree>
      <p:nvGrpSpPr>
        <p:cNvPr id="1" name=""/>
        <p:cNvGrpSpPr/>
        <p:nvPr/>
      </p:nvGrpSpPr>
      <p:grpSpPr>
        <a:xfrm>
          <a:off x="0" y="0"/>
          <a:ext cx="0" cy="0"/>
          <a:chOff x="0" y="0"/>
          <a:chExt cx="0" cy="0"/>
        </a:xfrm>
      </p:grpSpPr>
      <p:pic>
        <p:nvPicPr>
          <p:cNvPr id="812"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815" name="Group"/>
          <p:cNvGrpSpPr/>
          <p:nvPr/>
        </p:nvGrpSpPr>
        <p:grpSpPr>
          <a:xfrm>
            <a:off x="12496800" y="1590548"/>
            <a:ext cx="595071" cy="621323"/>
            <a:chOff x="0" y="0"/>
            <a:chExt cx="595069" cy="621322"/>
          </a:xfrm>
        </p:grpSpPr>
        <p:sp>
          <p:nvSpPr>
            <p:cNvPr id="813"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14"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818" name="Group"/>
          <p:cNvGrpSpPr/>
          <p:nvPr/>
        </p:nvGrpSpPr>
        <p:grpSpPr>
          <a:xfrm>
            <a:off x="13091870" y="1590548"/>
            <a:ext cx="595071" cy="621323"/>
            <a:chOff x="0" y="0"/>
            <a:chExt cx="595069" cy="621322"/>
          </a:xfrm>
        </p:grpSpPr>
        <p:sp>
          <p:nvSpPr>
            <p:cNvPr id="816"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17"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821" name="Group"/>
          <p:cNvGrpSpPr/>
          <p:nvPr/>
        </p:nvGrpSpPr>
        <p:grpSpPr>
          <a:xfrm>
            <a:off x="13686941" y="1590548"/>
            <a:ext cx="595071" cy="621323"/>
            <a:chOff x="0" y="0"/>
            <a:chExt cx="595069" cy="621322"/>
          </a:xfrm>
        </p:grpSpPr>
        <p:sp>
          <p:nvSpPr>
            <p:cNvPr id="819"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20"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824" name="Group"/>
          <p:cNvGrpSpPr/>
          <p:nvPr/>
        </p:nvGrpSpPr>
        <p:grpSpPr>
          <a:xfrm>
            <a:off x="14282010" y="1590548"/>
            <a:ext cx="595071" cy="621323"/>
            <a:chOff x="0" y="0"/>
            <a:chExt cx="595069" cy="621322"/>
          </a:xfrm>
        </p:grpSpPr>
        <p:sp>
          <p:nvSpPr>
            <p:cNvPr id="822"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23"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827" name="Group"/>
          <p:cNvGrpSpPr/>
          <p:nvPr/>
        </p:nvGrpSpPr>
        <p:grpSpPr>
          <a:xfrm>
            <a:off x="14877081" y="1590548"/>
            <a:ext cx="595071" cy="621323"/>
            <a:chOff x="0" y="0"/>
            <a:chExt cx="595069" cy="621322"/>
          </a:xfrm>
        </p:grpSpPr>
        <p:sp>
          <p:nvSpPr>
            <p:cNvPr id="825"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26"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830" name="Group"/>
          <p:cNvGrpSpPr/>
          <p:nvPr/>
        </p:nvGrpSpPr>
        <p:grpSpPr>
          <a:xfrm>
            <a:off x="12496800" y="2468607"/>
            <a:ext cx="595071" cy="621324"/>
            <a:chOff x="0" y="0"/>
            <a:chExt cx="595069" cy="621322"/>
          </a:xfrm>
        </p:grpSpPr>
        <p:sp>
          <p:nvSpPr>
            <p:cNvPr id="828"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29"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833" name="Group"/>
          <p:cNvGrpSpPr/>
          <p:nvPr/>
        </p:nvGrpSpPr>
        <p:grpSpPr>
          <a:xfrm>
            <a:off x="13091870" y="2468607"/>
            <a:ext cx="595071" cy="621324"/>
            <a:chOff x="0" y="0"/>
            <a:chExt cx="595069" cy="621322"/>
          </a:xfrm>
        </p:grpSpPr>
        <p:sp>
          <p:nvSpPr>
            <p:cNvPr id="831"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32"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836" name="Group"/>
          <p:cNvGrpSpPr/>
          <p:nvPr/>
        </p:nvGrpSpPr>
        <p:grpSpPr>
          <a:xfrm>
            <a:off x="13686941" y="2468607"/>
            <a:ext cx="595071" cy="621324"/>
            <a:chOff x="0" y="0"/>
            <a:chExt cx="595069" cy="621322"/>
          </a:xfrm>
        </p:grpSpPr>
        <p:sp>
          <p:nvSpPr>
            <p:cNvPr id="834"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35"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839" name="Group"/>
          <p:cNvGrpSpPr/>
          <p:nvPr/>
        </p:nvGrpSpPr>
        <p:grpSpPr>
          <a:xfrm>
            <a:off x="14282010" y="2468607"/>
            <a:ext cx="595071" cy="621324"/>
            <a:chOff x="0" y="0"/>
            <a:chExt cx="595069" cy="621322"/>
          </a:xfrm>
        </p:grpSpPr>
        <p:sp>
          <p:nvSpPr>
            <p:cNvPr id="837"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38"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842" name="Group"/>
          <p:cNvGrpSpPr/>
          <p:nvPr/>
        </p:nvGrpSpPr>
        <p:grpSpPr>
          <a:xfrm>
            <a:off x="14877081" y="2468607"/>
            <a:ext cx="595071" cy="621324"/>
            <a:chOff x="0" y="0"/>
            <a:chExt cx="595069" cy="621322"/>
          </a:xfrm>
        </p:grpSpPr>
        <p:sp>
          <p:nvSpPr>
            <p:cNvPr id="840"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41"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845" name="Group"/>
          <p:cNvGrpSpPr/>
          <p:nvPr/>
        </p:nvGrpSpPr>
        <p:grpSpPr>
          <a:xfrm>
            <a:off x="13686941" y="3089930"/>
            <a:ext cx="595071" cy="621323"/>
            <a:chOff x="0" y="0"/>
            <a:chExt cx="595069" cy="621322"/>
          </a:xfrm>
        </p:grpSpPr>
        <p:sp>
          <p:nvSpPr>
            <p:cNvPr id="843"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44"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848" name="Group"/>
          <p:cNvGrpSpPr/>
          <p:nvPr/>
        </p:nvGrpSpPr>
        <p:grpSpPr>
          <a:xfrm>
            <a:off x="14877081" y="3089930"/>
            <a:ext cx="595071" cy="621323"/>
            <a:chOff x="0" y="0"/>
            <a:chExt cx="595069" cy="621322"/>
          </a:xfrm>
        </p:grpSpPr>
        <p:sp>
          <p:nvSpPr>
            <p:cNvPr id="846"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47"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851" name="Group"/>
          <p:cNvGrpSpPr/>
          <p:nvPr/>
        </p:nvGrpSpPr>
        <p:grpSpPr>
          <a:xfrm>
            <a:off x="14877081" y="4948916"/>
            <a:ext cx="595071" cy="621324"/>
            <a:chOff x="0" y="0"/>
            <a:chExt cx="595069" cy="621322"/>
          </a:xfrm>
        </p:grpSpPr>
        <p:sp>
          <p:nvSpPr>
            <p:cNvPr id="849"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50"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854" name="Group"/>
          <p:cNvGrpSpPr/>
          <p:nvPr/>
        </p:nvGrpSpPr>
        <p:grpSpPr>
          <a:xfrm>
            <a:off x="14877081" y="4330084"/>
            <a:ext cx="595071" cy="621324"/>
            <a:chOff x="0" y="0"/>
            <a:chExt cx="595069" cy="621322"/>
          </a:xfrm>
        </p:grpSpPr>
        <p:sp>
          <p:nvSpPr>
            <p:cNvPr id="852"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53"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857" name="Group"/>
          <p:cNvGrpSpPr/>
          <p:nvPr/>
        </p:nvGrpSpPr>
        <p:grpSpPr>
          <a:xfrm>
            <a:off x="14877081" y="3711252"/>
            <a:ext cx="595071" cy="621324"/>
            <a:chOff x="0" y="0"/>
            <a:chExt cx="595069" cy="621322"/>
          </a:xfrm>
        </p:grpSpPr>
        <p:sp>
          <p:nvSpPr>
            <p:cNvPr id="855"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56"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860" name="Group"/>
          <p:cNvGrpSpPr/>
          <p:nvPr/>
        </p:nvGrpSpPr>
        <p:grpSpPr>
          <a:xfrm>
            <a:off x="14282010" y="3089930"/>
            <a:ext cx="595071" cy="621323"/>
            <a:chOff x="0" y="0"/>
            <a:chExt cx="595069" cy="621322"/>
          </a:xfrm>
        </p:grpSpPr>
        <p:sp>
          <p:nvSpPr>
            <p:cNvPr id="858"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59"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863" name="Group"/>
          <p:cNvGrpSpPr/>
          <p:nvPr/>
        </p:nvGrpSpPr>
        <p:grpSpPr>
          <a:xfrm>
            <a:off x="14282010" y="3711252"/>
            <a:ext cx="595071" cy="621324"/>
            <a:chOff x="0" y="0"/>
            <a:chExt cx="595069" cy="621322"/>
          </a:xfrm>
        </p:grpSpPr>
        <p:sp>
          <p:nvSpPr>
            <p:cNvPr id="861"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62"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866" name="Group"/>
          <p:cNvGrpSpPr/>
          <p:nvPr/>
        </p:nvGrpSpPr>
        <p:grpSpPr>
          <a:xfrm>
            <a:off x="14282010" y="4330084"/>
            <a:ext cx="595071" cy="621324"/>
            <a:chOff x="0" y="0"/>
            <a:chExt cx="595069" cy="621322"/>
          </a:xfrm>
        </p:grpSpPr>
        <p:sp>
          <p:nvSpPr>
            <p:cNvPr id="864"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65"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867"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868"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869"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872" name="Group"/>
          <p:cNvGrpSpPr/>
          <p:nvPr/>
        </p:nvGrpSpPr>
        <p:grpSpPr>
          <a:xfrm>
            <a:off x="13686941" y="3711252"/>
            <a:ext cx="595071" cy="621324"/>
            <a:chOff x="0" y="0"/>
            <a:chExt cx="595069" cy="621322"/>
          </a:xfrm>
        </p:grpSpPr>
        <p:sp>
          <p:nvSpPr>
            <p:cNvPr id="870"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71"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873" name="Body Level One…"/>
          <p:cNvSpPr txBox="1"/>
          <p:nvPr>
            <p:ph type="body" sz="half" idx="1"/>
          </p:nvPr>
        </p:nvSpPr>
        <p:spPr>
          <a:xfrm>
            <a:off x="407987" y="2010605"/>
            <a:ext cx="5543552" cy="4442583"/>
          </a:xfrm>
          <a:prstGeom prst="rect">
            <a:avLst/>
          </a:prstGeom>
        </p:spPr>
        <p:txBody>
          <a:bodyPr/>
          <a:lstStyle>
            <a:lvl1pPr>
              <a:lnSpc>
                <a:spcPct val="100000"/>
              </a:lnSpc>
              <a:spcBef>
                <a:spcPts val="600"/>
              </a:spcBef>
              <a:defRPr sz="1400"/>
            </a:lvl1pPr>
            <a:lvl2pPr marL="271463" indent="-266700">
              <a:lnSpc>
                <a:spcPct val="100000"/>
              </a:lnSpc>
              <a:spcBef>
                <a:spcPts val="600"/>
              </a:spcBef>
              <a:buChar char="▪"/>
              <a:defRPr sz="1400"/>
            </a:lvl2pPr>
            <a:lvl3pPr marL="494506" indent="-261144">
              <a:lnSpc>
                <a:spcPct val="100000"/>
              </a:lnSpc>
              <a:spcBef>
                <a:spcPts val="600"/>
              </a:spcBef>
              <a:defRPr sz="1400"/>
            </a:lvl3pPr>
            <a:lvl4pPr marL="729456" indent="-272256">
              <a:lnSpc>
                <a:spcPct val="100000"/>
              </a:lnSpc>
              <a:spcBef>
                <a:spcPts val="600"/>
              </a:spcBef>
              <a:buChar char="‒"/>
              <a:defRPr sz="1400"/>
            </a:lvl4pPr>
            <a:lvl5pPr marL="2095500" indent="-266700">
              <a:lnSpc>
                <a:spcPct val="100000"/>
              </a:lnSpc>
              <a:spcBef>
                <a:spcPts val="600"/>
              </a:spcBef>
              <a:defRPr sz="1400"/>
            </a:lvl5pPr>
          </a:lstStyle>
          <a:p>
            <a:pPr/>
            <a:r>
              <a:t>Body Level One</a:t>
            </a:r>
          </a:p>
          <a:p>
            <a:pPr lvl="1"/>
            <a:r>
              <a:t>Body Level Two</a:t>
            </a:r>
          </a:p>
          <a:p>
            <a:pPr lvl="2"/>
            <a:r>
              <a:t>Body Level Three</a:t>
            </a:r>
          </a:p>
          <a:p>
            <a:pPr lvl="3"/>
            <a:r>
              <a:t>Body Level Four</a:t>
            </a:r>
          </a:p>
          <a:p>
            <a:pPr lvl="4"/>
            <a:r>
              <a:t>Body Level Five</a:t>
            </a:r>
          </a:p>
        </p:txBody>
      </p:sp>
      <p:sp>
        <p:nvSpPr>
          <p:cNvPr id="874" name="Rectangle"/>
          <p:cNvSpPr/>
          <p:nvPr>
            <p:ph type="body" sz="half" idx="13"/>
          </p:nvPr>
        </p:nvSpPr>
        <p:spPr>
          <a:xfrm>
            <a:off x="6240464" y="2010605"/>
            <a:ext cx="5516445" cy="4441373"/>
          </a:xfrm>
          <a:prstGeom prst="rect">
            <a:avLst/>
          </a:prstGeom>
        </p:spPr>
        <p:txBody>
          <a:bodyPr/>
          <a:lstStyle/>
          <a:p>
            <a:pPr>
              <a:lnSpc>
                <a:spcPct val="100000"/>
              </a:lnSpc>
              <a:spcBef>
                <a:spcPts val="600"/>
              </a:spcBef>
              <a:defRPr sz="1400"/>
            </a:pPr>
          </a:p>
        </p:txBody>
      </p:sp>
      <p:sp>
        <p:nvSpPr>
          <p:cNvPr id="875" name="Rectangle"/>
          <p:cNvSpPr/>
          <p:nvPr>
            <p:ph type="body" sz="quarter" idx="14"/>
          </p:nvPr>
        </p:nvSpPr>
        <p:spPr>
          <a:xfrm>
            <a:off x="407986" y="1420990"/>
            <a:ext cx="5543553" cy="438495"/>
          </a:xfrm>
          <a:prstGeom prst="rect">
            <a:avLst/>
          </a:prstGeom>
        </p:spPr>
        <p:txBody>
          <a:bodyPr/>
          <a:lstStyle/>
          <a:p>
            <a:pPr>
              <a:lnSpc>
                <a:spcPts val="2200"/>
              </a:lnSpc>
              <a:spcBef>
                <a:spcPts val="600"/>
              </a:spcBef>
              <a:defRPr>
                <a:solidFill>
                  <a:schemeClr val="accent2"/>
                </a:solidFill>
              </a:defRPr>
            </a:pPr>
          </a:p>
        </p:txBody>
      </p:sp>
      <p:sp>
        <p:nvSpPr>
          <p:cNvPr id="876" name="Rectangle"/>
          <p:cNvSpPr/>
          <p:nvPr>
            <p:ph type="body" sz="quarter" idx="15"/>
          </p:nvPr>
        </p:nvSpPr>
        <p:spPr>
          <a:xfrm>
            <a:off x="6240464" y="1420990"/>
            <a:ext cx="5516445" cy="438495"/>
          </a:xfrm>
          <a:prstGeom prst="rect">
            <a:avLst/>
          </a:prstGeom>
        </p:spPr>
        <p:txBody>
          <a:bodyPr/>
          <a:lstStyle/>
          <a:p>
            <a:pPr>
              <a:lnSpc>
                <a:spcPts val="2200"/>
              </a:lnSpc>
              <a:spcBef>
                <a:spcPts val="600"/>
              </a:spcBef>
              <a:defRPr>
                <a:solidFill>
                  <a:schemeClr val="accent2"/>
                </a:solidFill>
              </a:defRPr>
            </a:pPr>
          </a:p>
        </p:txBody>
      </p:sp>
      <p:sp>
        <p:nvSpPr>
          <p:cNvPr id="877" name="Title Text"/>
          <p:cNvSpPr txBox="1"/>
          <p:nvPr>
            <p:ph type="title"/>
          </p:nvPr>
        </p:nvSpPr>
        <p:spPr>
          <a:xfrm>
            <a:off x="407987" y="404813"/>
            <a:ext cx="10944598" cy="865054"/>
          </a:xfrm>
          <a:prstGeom prst="rect">
            <a:avLst/>
          </a:prstGeom>
        </p:spPr>
        <p:txBody>
          <a:bodyPr/>
          <a:lstStyle/>
          <a:p>
            <a:pPr/>
            <a:r>
              <a:t>Title Text</a:t>
            </a:r>
          </a:p>
        </p:txBody>
      </p:sp>
      <p:sp>
        <p:nvSpPr>
          <p:cNvPr id="878"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879"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880" name="Presentation Title | Author | Date">
            <a:hlinkClick r:id="rId3"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881"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0" showMasterPhAnim="1">
  <p:cSld name="Cover3">
    <p:spTree>
      <p:nvGrpSpPr>
        <p:cNvPr id="1" name=""/>
        <p:cNvGrpSpPr/>
        <p:nvPr/>
      </p:nvGrpSpPr>
      <p:grpSpPr>
        <a:xfrm>
          <a:off x="0" y="0"/>
          <a:ext cx="0" cy="0"/>
          <a:chOff x="0" y="0"/>
          <a:chExt cx="0" cy="0"/>
        </a:xfrm>
      </p:grpSpPr>
      <p:sp>
        <p:nvSpPr>
          <p:cNvPr id="24"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p>
        </p:txBody>
      </p:sp>
      <p:pic>
        <p:nvPicPr>
          <p:cNvPr id="25" name="image3.png" descr="image3.png"/>
          <p:cNvPicPr>
            <a:picLocks noChangeAspect="1"/>
          </p:cNvPicPr>
          <p:nvPr/>
        </p:nvPicPr>
        <p:blipFill>
          <a:blip r:embed="rId2">
            <a:extLst/>
          </a:blip>
          <a:stretch>
            <a:fillRect/>
          </a:stretch>
        </p:blipFill>
        <p:spPr>
          <a:xfrm>
            <a:off x="407987" y="404813"/>
            <a:ext cx="2286001" cy="510014"/>
          </a:xfrm>
          <a:prstGeom prst="rect">
            <a:avLst/>
          </a:prstGeom>
          <a:ln w="12700">
            <a:miter lim="400000"/>
          </a:ln>
        </p:spPr>
      </p:pic>
      <p:sp>
        <p:nvSpPr>
          <p:cNvPr id="26" name="Body Level One…"/>
          <p:cNvSpPr txBox="1"/>
          <p:nvPr>
            <p:ph type="body" sz="quarter" idx="1"/>
          </p:nvPr>
        </p:nvSpPr>
        <p:spPr>
          <a:xfrm>
            <a:off x="407987" y="2276872"/>
            <a:ext cx="5399982" cy="869951"/>
          </a:xfrm>
          <a:prstGeom prst="rect">
            <a:avLst/>
          </a:prstGeom>
        </p:spPr>
        <p:txBody>
          <a:bodyPr anchor="b"/>
          <a:lstStyle>
            <a:lvl1pPr>
              <a:lnSpc>
                <a:spcPts val="3000"/>
              </a:lnSpc>
              <a:defRPr sz="2600">
                <a:solidFill>
                  <a:schemeClr val="accent1"/>
                </a:solidFill>
              </a:defRPr>
            </a:lvl1pPr>
            <a:lvl2pPr marL="704850" indent="-247650">
              <a:lnSpc>
                <a:spcPts val="3000"/>
              </a:lnSpc>
              <a:defRPr sz="2600">
                <a:solidFill>
                  <a:schemeClr val="accent1"/>
                </a:solidFill>
              </a:defRPr>
            </a:lvl2pPr>
            <a:lvl3pPr marL="1338942" indent="-424542">
              <a:lnSpc>
                <a:spcPts val="3000"/>
              </a:lnSpc>
              <a:defRPr sz="2600">
                <a:solidFill>
                  <a:schemeClr val="accent1"/>
                </a:solidFill>
              </a:defRPr>
            </a:lvl3pPr>
            <a:lvl4pPr marL="1866900" indent="-495300">
              <a:lnSpc>
                <a:spcPts val="3000"/>
              </a:lnSpc>
              <a:defRPr sz="2600">
                <a:solidFill>
                  <a:schemeClr val="accent1"/>
                </a:solidFill>
              </a:defRPr>
            </a:lvl4pPr>
            <a:lvl5pPr marL="2324100" indent="-495300">
              <a:lnSpc>
                <a:spcPts val="3000"/>
              </a:lnSpc>
              <a:defRPr sz="26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27" name="Rectangle"/>
          <p:cNvSpPr/>
          <p:nvPr>
            <p:ph type="body" sz="quarter" idx="13"/>
          </p:nvPr>
        </p:nvSpPr>
        <p:spPr>
          <a:xfrm>
            <a:off x="407987" y="3261833"/>
            <a:ext cx="5399982" cy="1196341"/>
          </a:xfrm>
          <a:prstGeom prst="rect">
            <a:avLst/>
          </a:prstGeom>
        </p:spPr>
        <p:txBody>
          <a:bodyPr/>
          <a:lstStyle/>
          <a:p>
            <a:pPr>
              <a:lnSpc>
                <a:spcPts val="1800"/>
              </a:lnSpc>
              <a:defRPr sz="1600">
                <a:solidFill>
                  <a:schemeClr val="accent2"/>
                </a:solidFill>
              </a:defRPr>
            </a:pPr>
          </a:p>
        </p:txBody>
      </p:sp>
      <p:sp>
        <p:nvSpPr>
          <p:cNvPr id="28" name="Shape"/>
          <p:cNvSpPr/>
          <p:nvPr/>
        </p:nvSpPr>
        <p:spPr>
          <a:xfrm flipH="1" rot="16200000">
            <a:off x="6712685" y="-328652"/>
            <a:ext cx="5668786" cy="6326092"/>
          </a:xfrm>
          <a:custGeom>
            <a:avLst/>
            <a:gdLst/>
            <a:ahLst/>
            <a:cxnLst>
              <a:cxn ang="0">
                <a:pos x="wd2" y="hd2"/>
              </a:cxn>
              <a:cxn ang="5400000">
                <a:pos x="wd2" y="hd2"/>
              </a:cxn>
              <a:cxn ang="10800000">
                <a:pos x="wd2" y="hd2"/>
              </a:cxn>
              <a:cxn ang="16200000">
                <a:pos x="wd2" y="hd2"/>
              </a:cxn>
            </a:cxnLst>
            <a:rect l="0" t="0" r="r" b="b"/>
            <a:pathLst>
              <a:path w="19271" h="21600" fill="norm" stroke="1" extrusionOk="0">
                <a:moveTo>
                  <a:pt x="13711" y="21600"/>
                </a:moveTo>
                <a:cubicBezTo>
                  <a:pt x="20484" y="10914"/>
                  <a:pt x="21600" y="4563"/>
                  <a:pt x="14088" y="0"/>
                </a:cubicBezTo>
                <a:cubicBezTo>
                  <a:pt x="5913" y="4472"/>
                  <a:pt x="1946" y="4502"/>
                  <a:pt x="0" y="3501"/>
                </a:cubicBezTo>
                <a:cubicBezTo>
                  <a:pt x="0" y="21600"/>
                  <a:pt x="0" y="21600"/>
                  <a:pt x="0" y="21600"/>
                </a:cubicBezTo>
                <a:lnTo>
                  <a:pt x="13711" y="21600"/>
                </a:lnTo>
                <a:close/>
              </a:path>
            </a:pathLst>
          </a:custGeom>
          <a:solidFill>
            <a:schemeClr val="accent5"/>
          </a:solidFill>
          <a:ln w="12700">
            <a:miter lim="400000"/>
          </a:ln>
        </p:spPr>
        <p:txBody>
          <a:bodyPr lIns="45719" rIns="45719"/>
          <a:lstStyle/>
          <a:p>
            <a:pPr/>
          </a:p>
        </p:txBody>
      </p:sp>
      <p:sp>
        <p:nvSpPr>
          <p:cNvPr id="2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type="tx" showMasterSp="0" showMasterPhAnim="1">
  <p:cSld name="Three column with content">
    <p:spTree>
      <p:nvGrpSpPr>
        <p:cNvPr id="1" name=""/>
        <p:cNvGrpSpPr/>
        <p:nvPr/>
      </p:nvGrpSpPr>
      <p:grpSpPr>
        <a:xfrm>
          <a:off x="0" y="0"/>
          <a:ext cx="0" cy="0"/>
          <a:chOff x="0" y="0"/>
          <a:chExt cx="0" cy="0"/>
        </a:xfrm>
      </p:grpSpPr>
      <p:pic>
        <p:nvPicPr>
          <p:cNvPr id="888"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891" name="Group"/>
          <p:cNvGrpSpPr/>
          <p:nvPr/>
        </p:nvGrpSpPr>
        <p:grpSpPr>
          <a:xfrm>
            <a:off x="12496800" y="1590548"/>
            <a:ext cx="595071" cy="621323"/>
            <a:chOff x="0" y="0"/>
            <a:chExt cx="595069" cy="621322"/>
          </a:xfrm>
        </p:grpSpPr>
        <p:sp>
          <p:nvSpPr>
            <p:cNvPr id="889"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90"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894" name="Group"/>
          <p:cNvGrpSpPr/>
          <p:nvPr/>
        </p:nvGrpSpPr>
        <p:grpSpPr>
          <a:xfrm>
            <a:off x="13091870" y="1590548"/>
            <a:ext cx="595071" cy="621323"/>
            <a:chOff x="0" y="0"/>
            <a:chExt cx="595069" cy="621322"/>
          </a:xfrm>
        </p:grpSpPr>
        <p:sp>
          <p:nvSpPr>
            <p:cNvPr id="892"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93"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897" name="Group"/>
          <p:cNvGrpSpPr/>
          <p:nvPr/>
        </p:nvGrpSpPr>
        <p:grpSpPr>
          <a:xfrm>
            <a:off x="13686941" y="1590548"/>
            <a:ext cx="595071" cy="621323"/>
            <a:chOff x="0" y="0"/>
            <a:chExt cx="595069" cy="621322"/>
          </a:xfrm>
        </p:grpSpPr>
        <p:sp>
          <p:nvSpPr>
            <p:cNvPr id="895"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96"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900" name="Group"/>
          <p:cNvGrpSpPr/>
          <p:nvPr/>
        </p:nvGrpSpPr>
        <p:grpSpPr>
          <a:xfrm>
            <a:off x="14282010" y="1590548"/>
            <a:ext cx="595071" cy="621323"/>
            <a:chOff x="0" y="0"/>
            <a:chExt cx="595069" cy="621322"/>
          </a:xfrm>
        </p:grpSpPr>
        <p:sp>
          <p:nvSpPr>
            <p:cNvPr id="898"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899"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903" name="Group"/>
          <p:cNvGrpSpPr/>
          <p:nvPr/>
        </p:nvGrpSpPr>
        <p:grpSpPr>
          <a:xfrm>
            <a:off x="14877081" y="1590548"/>
            <a:ext cx="595071" cy="621323"/>
            <a:chOff x="0" y="0"/>
            <a:chExt cx="595069" cy="621322"/>
          </a:xfrm>
        </p:grpSpPr>
        <p:sp>
          <p:nvSpPr>
            <p:cNvPr id="901"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02"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906" name="Group"/>
          <p:cNvGrpSpPr/>
          <p:nvPr/>
        </p:nvGrpSpPr>
        <p:grpSpPr>
          <a:xfrm>
            <a:off x="12496800" y="2468607"/>
            <a:ext cx="595071" cy="621324"/>
            <a:chOff x="0" y="0"/>
            <a:chExt cx="595069" cy="621322"/>
          </a:xfrm>
        </p:grpSpPr>
        <p:sp>
          <p:nvSpPr>
            <p:cNvPr id="904"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05"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909" name="Group"/>
          <p:cNvGrpSpPr/>
          <p:nvPr/>
        </p:nvGrpSpPr>
        <p:grpSpPr>
          <a:xfrm>
            <a:off x="13091870" y="2468607"/>
            <a:ext cx="595071" cy="621324"/>
            <a:chOff x="0" y="0"/>
            <a:chExt cx="595069" cy="621322"/>
          </a:xfrm>
        </p:grpSpPr>
        <p:sp>
          <p:nvSpPr>
            <p:cNvPr id="907"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08"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912" name="Group"/>
          <p:cNvGrpSpPr/>
          <p:nvPr/>
        </p:nvGrpSpPr>
        <p:grpSpPr>
          <a:xfrm>
            <a:off x="13686941" y="2468607"/>
            <a:ext cx="595071" cy="621324"/>
            <a:chOff x="0" y="0"/>
            <a:chExt cx="595069" cy="621322"/>
          </a:xfrm>
        </p:grpSpPr>
        <p:sp>
          <p:nvSpPr>
            <p:cNvPr id="910"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11"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915" name="Group"/>
          <p:cNvGrpSpPr/>
          <p:nvPr/>
        </p:nvGrpSpPr>
        <p:grpSpPr>
          <a:xfrm>
            <a:off x="14282010" y="2468607"/>
            <a:ext cx="595071" cy="621324"/>
            <a:chOff x="0" y="0"/>
            <a:chExt cx="595069" cy="621322"/>
          </a:xfrm>
        </p:grpSpPr>
        <p:sp>
          <p:nvSpPr>
            <p:cNvPr id="913"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14"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918" name="Group"/>
          <p:cNvGrpSpPr/>
          <p:nvPr/>
        </p:nvGrpSpPr>
        <p:grpSpPr>
          <a:xfrm>
            <a:off x="14877081" y="2468607"/>
            <a:ext cx="595071" cy="621324"/>
            <a:chOff x="0" y="0"/>
            <a:chExt cx="595069" cy="621322"/>
          </a:xfrm>
        </p:grpSpPr>
        <p:sp>
          <p:nvSpPr>
            <p:cNvPr id="916"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17"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921" name="Group"/>
          <p:cNvGrpSpPr/>
          <p:nvPr/>
        </p:nvGrpSpPr>
        <p:grpSpPr>
          <a:xfrm>
            <a:off x="13686941" y="3089930"/>
            <a:ext cx="595071" cy="621323"/>
            <a:chOff x="0" y="0"/>
            <a:chExt cx="595069" cy="621322"/>
          </a:xfrm>
        </p:grpSpPr>
        <p:sp>
          <p:nvSpPr>
            <p:cNvPr id="919"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20"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924" name="Group"/>
          <p:cNvGrpSpPr/>
          <p:nvPr/>
        </p:nvGrpSpPr>
        <p:grpSpPr>
          <a:xfrm>
            <a:off x="14877081" y="3089930"/>
            <a:ext cx="595071" cy="621323"/>
            <a:chOff x="0" y="0"/>
            <a:chExt cx="595069" cy="621322"/>
          </a:xfrm>
        </p:grpSpPr>
        <p:sp>
          <p:nvSpPr>
            <p:cNvPr id="922"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23"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927" name="Group"/>
          <p:cNvGrpSpPr/>
          <p:nvPr/>
        </p:nvGrpSpPr>
        <p:grpSpPr>
          <a:xfrm>
            <a:off x="14877081" y="4948916"/>
            <a:ext cx="595071" cy="621324"/>
            <a:chOff x="0" y="0"/>
            <a:chExt cx="595069" cy="621322"/>
          </a:xfrm>
        </p:grpSpPr>
        <p:sp>
          <p:nvSpPr>
            <p:cNvPr id="925"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26"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930" name="Group"/>
          <p:cNvGrpSpPr/>
          <p:nvPr/>
        </p:nvGrpSpPr>
        <p:grpSpPr>
          <a:xfrm>
            <a:off x="14877081" y="4330084"/>
            <a:ext cx="595071" cy="621324"/>
            <a:chOff x="0" y="0"/>
            <a:chExt cx="595069" cy="621322"/>
          </a:xfrm>
        </p:grpSpPr>
        <p:sp>
          <p:nvSpPr>
            <p:cNvPr id="928"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29"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933" name="Group"/>
          <p:cNvGrpSpPr/>
          <p:nvPr/>
        </p:nvGrpSpPr>
        <p:grpSpPr>
          <a:xfrm>
            <a:off x="14877081" y="3711252"/>
            <a:ext cx="595071" cy="621324"/>
            <a:chOff x="0" y="0"/>
            <a:chExt cx="595069" cy="621322"/>
          </a:xfrm>
        </p:grpSpPr>
        <p:sp>
          <p:nvSpPr>
            <p:cNvPr id="931"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32"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936" name="Group"/>
          <p:cNvGrpSpPr/>
          <p:nvPr/>
        </p:nvGrpSpPr>
        <p:grpSpPr>
          <a:xfrm>
            <a:off x="14282010" y="3089930"/>
            <a:ext cx="595071" cy="621323"/>
            <a:chOff x="0" y="0"/>
            <a:chExt cx="595069" cy="621322"/>
          </a:xfrm>
        </p:grpSpPr>
        <p:sp>
          <p:nvSpPr>
            <p:cNvPr id="934"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35"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939" name="Group"/>
          <p:cNvGrpSpPr/>
          <p:nvPr/>
        </p:nvGrpSpPr>
        <p:grpSpPr>
          <a:xfrm>
            <a:off x="14282010" y="3711252"/>
            <a:ext cx="595071" cy="621324"/>
            <a:chOff x="0" y="0"/>
            <a:chExt cx="595069" cy="621322"/>
          </a:xfrm>
        </p:grpSpPr>
        <p:sp>
          <p:nvSpPr>
            <p:cNvPr id="937"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38"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942" name="Group"/>
          <p:cNvGrpSpPr/>
          <p:nvPr/>
        </p:nvGrpSpPr>
        <p:grpSpPr>
          <a:xfrm>
            <a:off x="14282010" y="4330084"/>
            <a:ext cx="595071" cy="621324"/>
            <a:chOff x="0" y="0"/>
            <a:chExt cx="595069" cy="621322"/>
          </a:xfrm>
        </p:grpSpPr>
        <p:sp>
          <p:nvSpPr>
            <p:cNvPr id="940"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41"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943"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944"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945"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948" name="Group"/>
          <p:cNvGrpSpPr/>
          <p:nvPr/>
        </p:nvGrpSpPr>
        <p:grpSpPr>
          <a:xfrm>
            <a:off x="13686941" y="3711252"/>
            <a:ext cx="595071" cy="621324"/>
            <a:chOff x="0" y="0"/>
            <a:chExt cx="595069" cy="621322"/>
          </a:xfrm>
        </p:grpSpPr>
        <p:sp>
          <p:nvSpPr>
            <p:cNvPr id="946"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47"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949" name="Rectangle"/>
          <p:cNvSpPr/>
          <p:nvPr/>
        </p:nvSpPr>
        <p:spPr>
          <a:xfrm>
            <a:off x="0" y="4077072"/>
            <a:ext cx="12192000" cy="2780929"/>
          </a:xfrm>
          <a:prstGeom prst="rect">
            <a:avLst/>
          </a:prstGeom>
          <a:solidFill>
            <a:srgbClr val="EDEDED"/>
          </a:solidFill>
          <a:ln w="12700">
            <a:miter lim="400000"/>
          </a:ln>
        </p:spPr>
        <p:txBody>
          <a:bodyPr lIns="45719" rIns="45719" anchor="ctr"/>
          <a:lstStyle/>
          <a:p>
            <a:pPr algn="ctr">
              <a:defRPr>
                <a:solidFill>
                  <a:srgbClr val="FFFFFF"/>
                </a:solidFill>
              </a:defRPr>
            </a:pPr>
          </a:p>
        </p:txBody>
      </p:sp>
      <p:sp>
        <p:nvSpPr>
          <p:cNvPr id="950" name="Body Level One…"/>
          <p:cNvSpPr txBox="1"/>
          <p:nvPr>
            <p:ph type="body" sz="quarter" idx="1"/>
          </p:nvPr>
        </p:nvSpPr>
        <p:spPr>
          <a:xfrm>
            <a:off x="426488" y="1423336"/>
            <a:ext cx="3566160" cy="412364"/>
          </a:xfrm>
          <a:prstGeom prst="rect">
            <a:avLst/>
          </a:prstGeom>
        </p:spPr>
        <p:txBody>
          <a:bodyPr anchor="ctr"/>
          <a:lstStyle>
            <a:lvl1pPr>
              <a:lnSpc>
                <a:spcPts val="2200"/>
              </a:lnSpc>
              <a:spcBef>
                <a:spcPts val="600"/>
              </a:spcBef>
              <a:defRPr>
                <a:solidFill>
                  <a:schemeClr val="accent2"/>
                </a:solidFill>
              </a:defRPr>
            </a:lvl1pPr>
            <a:lvl2pPr marL="298677" indent="-293914">
              <a:lnSpc>
                <a:spcPts val="2200"/>
              </a:lnSpc>
              <a:spcBef>
                <a:spcPts val="600"/>
              </a:spcBef>
              <a:buChar char="▪"/>
              <a:defRPr>
                <a:solidFill>
                  <a:schemeClr val="accent2"/>
                </a:solidFill>
              </a:defRPr>
            </a:lvl2pPr>
            <a:lvl3pPr marL="569119" indent="-335757">
              <a:lnSpc>
                <a:spcPts val="2200"/>
              </a:lnSpc>
              <a:spcBef>
                <a:spcPts val="600"/>
              </a:spcBef>
              <a:defRPr>
                <a:solidFill>
                  <a:schemeClr val="accent2"/>
                </a:solidFill>
              </a:defRPr>
            </a:lvl3pPr>
            <a:lvl4pPr marL="839066" indent="-381866">
              <a:lnSpc>
                <a:spcPts val="2200"/>
              </a:lnSpc>
              <a:spcBef>
                <a:spcPts val="600"/>
              </a:spcBef>
              <a:buChar char="‒"/>
              <a:defRPr>
                <a:solidFill>
                  <a:schemeClr val="accent2"/>
                </a:solidFill>
              </a:defRPr>
            </a:lvl4pPr>
            <a:lvl5pPr marL="2202872" indent="-374072">
              <a:lnSpc>
                <a:spcPts val="2200"/>
              </a:lnSpc>
              <a:spcBef>
                <a:spcPts val="600"/>
              </a:spcBef>
              <a:defRPr>
                <a:solidFill>
                  <a:schemeClr val="accent2"/>
                </a:solidFill>
              </a:defRPr>
            </a:lvl5pPr>
          </a:lstStyle>
          <a:p>
            <a:pPr/>
            <a:r>
              <a:t>Body Level One</a:t>
            </a:r>
          </a:p>
          <a:p>
            <a:pPr lvl="1"/>
            <a:r>
              <a:t>Body Level Two</a:t>
            </a:r>
          </a:p>
          <a:p>
            <a:pPr lvl="2"/>
            <a:r>
              <a:t>Body Level Three</a:t>
            </a:r>
          </a:p>
          <a:p>
            <a:pPr lvl="3"/>
            <a:r>
              <a:t>Body Level Four</a:t>
            </a:r>
          </a:p>
          <a:p>
            <a:pPr lvl="4"/>
            <a:r>
              <a:t>Body Level Five</a:t>
            </a:r>
          </a:p>
        </p:txBody>
      </p:sp>
      <p:sp>
        <p:nvSpPr>
          <p:cNvPr id="951" name="Rectangle"/>
          <p:cNvSpPr/>
          <p:nvPr>
            <p:ph type="body" sz="quarter" idx="13"/>
          </p:nvPr>
        </p:nvSpPr>
        <p:spPr>
          <a:xfrm>
            <a:off x="8217852" y="1423336"/>
            <a:ext cx="3566160" cy="412364"/>
          </a:xfrm>
          <a:prstGeom prst="rect">
            <a:avLst/>
          </a:prstGeom>
        </p:spPr>
        <p:txBody>
          <a:bodyPr anchor="ctr"/>
          <a:lstStyle/>
          <a:p>
            <a:pPr>
              <a:lnSpc>
                <a:spcPts val="2200"/>
              </a:lnSpc>
              <a:spcBef>
                <a:spcPts val="600"/>
              </a:spcBef>
              <a:defRPr>
                <a:solidFill>
                  <a:schemeClr val="accent2"/>
                </a:solidFill>
              </a:defRPr>
            </a:pPr>
          </a:p>
        </p:txBody>
      </p:sp>
      <p:sp>
        <p:nvSpPr>
          <p:cNvPr id="952" name="Rectangle"/>
          <p:cNvSpPr/>
          <p:nvPr>
            <p:ph type="body" sz="quarter" idx="14"/>
          </p:nvPr>
        </p:nvSpPr>
        <p:spPr>
          <a:xfrm>
            <a:off x="4322171" y="1423336"/>
            <a:ext cx="3566160" cy="412364"/>
          </a:xfrm>
          <a:prstGeom prst="rect">
            <a:avLst/>
          </a:prstGeom>
        </p:spPr>
        <p:txBody>
          <a:bodyPr anchor="ctr"/>
          <a:lstStyle/>
          <a:p>
            <a:pPr>
              <a:lnSpc>
                <a:spcPts val="2200"/>
              </a:lnSpc>
              <a:spcBef>
                <a:spcPts val="600"/>
              </a:spcBef>
              <a:defRPr>
                <a:solidFill>
                  <a:schemeClr val="accent2"/>
                </a:solidFill>
              </a:defRPr>
            </a:pPr>
          </a:p>
        </p:txBody>
      </p:sp>
      <p:sp>
        <p:nvSpPr>
          <p:cNvPr id="953" name="Rectangle"/>
          <p:cNvSpPr/>
          <p:nvPr>
            <p:ph type="body" sz="quarter" idx="15"/>
          </p:nvPr>
        </p:nvSpPr>
        <p:spPr>
          <a:xfrm>
            <a:off x="407987" y="4231995"/>
            <a:ext cx="11376026" cy="412364"/>
          </a:xfrm>
          <a:prstGeom prst="rect">
            <a:avLst/>
          </a:prstGeom>
        </p:spPr>
        <p:txBody>
          <a:bodyPr anchor="ctr"/>
          <a:lstStyle/>
          <a:p>
            <a:pPr>
              <a:lnSpc>
                <a:spcPts val="2200"/>
              </a:lnSpc>
              <a:spcBef>
                <a:spcPts val="600"/>
              </a:spcBef>
              <a:defRPr>
                <a:solidFill>
                  <a:schemeClr val="accent4"/>
                </a:solidFill>
              </a:defRPr>
            </a:pPr>
          </a:p>
        </p:txBody>
      </p:sp>
      <p:sp>
        <p:nvSpPr>
          <p:cNvPr id="954" name="Rectangle"/>
          <p:cNvSpPr/>
          <p:nvPr>
            <p:ph type="body" sz="quarter" idx="16"/>
          </p:nvPr>
        </p:nvSpPr>
        <p:spPr>
          <a:xfrm>
            <a:off x="426487" y="1866555"/>
            <a:ext cx="3566161" cy="1994494"/>
          </a:xfrm>
          <a:prstGeom prst="rect">
            <a:avLst/>
          </a:prstGeom>
        </p:spPr>
        <p:txBody>
          <a:bodyPr/>
          <a:lstStyle/>
          <a:p>
            <a:pPr>
              <a:lnSpc>
                <a:spcPts val="1600"/>
              </a:lnSpc>
              <a:spcBef>
                <a:spcPts val="600"/>
              </a:spcBef>
              <a:defRPr sz="1400"/>
            </a:pPr>
          </a:p>
        </p:txBody>
      </p:sp>
      <p:sp>
        <p:nvSpPr>
          <p:cNvPr id="955"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956"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957" name="Presentation Title | Author | Date">
            <a:hlinkClick r:id="rId3"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958"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sp>
        <p:nvSpPr>
          <p:cNvPr id="959" name="Title Text"/>
          <p:cNvSpPr txBox="1"/>
          <p:nvPr>
            <p:ph type="title"/>
          </p:nvPr>
        </p:nvSpPr>
        <p:spPr>
          <a:xfrm>
            <a:off x="407987" y="404813"/>
            <a:ext cx="11016606" cy="863601"/>
          </a:xfrm>
          <a:prstGeom prst="rect">
            <a:avLst/>
          </a:prstGeom>
        </p:spPr>
        <p:txBody>
          <a:bodyPr/>
          <a:lstStyle/>
          <a:p>
            <a:pPr/>
            <a:r>
              <a:t>Title Text</a:t>
            </a:r>
          </a:p>
        </p:txBody>
      </p:sp>
      <p:sp>
        <p:nvSpPr>
          <p:cNvPr id="960" name="Rectangle"/>
          <p:cNvSpPr/>
          <p:nvPr>
            <p:ph type="body" sz="quarter" idx="17"/>
          </p:nvPr>
        </p:nvSpPr>
        <p:spPr>
          <a:xfrm>
            <a:off x="4322171" y="1866555"/>
            <a:ext cx="3566160" cy="1994494"/>
          </a:xfrm>
          <a:prstGeom prst="rect">
            <a:avLst/>
          </a:prstGeom>
        </p:spPr>
        <p:txBody>
          <a:bodyPr/>
          <a:lstStyle/>
          <a:p>
            <a:pPr>
              <a:lnSpc>
                <a:spcPts val="1600"/>
              </a:lnSpc>
              <a:spcBef>
                <a:spcPts val="600"/>
              </a:spcBef>
              <a:defRPr sz="1400"/>
            </a:pPr>
          </a:p>
        </p:txBody>
      </p:sp>
      <p:sp>
        <p:nvSpPr>
          <p:cNvPr id="961" name="Rectangle"/>
          <p:cNvSpPr/>
          <p:nvPr>
            <p:ph type="body" sz="quarter" idx="18"/>
          </p:nvPr>
        </p:nvSpPr>
        <p:spPr>
          <a:xfrm>
            <a:off x="8217852" y="1866555"/>
            <a:ext cx="3566160" cy="1994494"/>
          </a:xfrm>
          <a:prstGeom prst="rect">
            <a:avLst/>
          </a:prstGeom>
        </p:spPr>
        <p:txBody>
          <a:bodyPr/>
          <a:lstStyle/>
          <a:p>
            <a:pPr>
              <a:lnSpc>
                <a:spcPts val="1600"/>
              </a:lnSpc>
              <a:spcBef>
                <a:spcPts val="600"/>
              </a:spcBef>
              <a:defRPr sz="1400"/>
            </a:pPr>
          </a:p>
        </p:txBody>
      </p:sp>
      <p:sp>
        <p:nvSpPr>
          <p:cNvPr id="962" name="Rectangle"/>
          <p:cNvSpPr/>
          <p:nvPr>
            <p:ph type="body" sz="half" idx="19"/>
          </p:nvPr>
        </p:nvSpPr>
        <p:spPr>
          <a:xfrm>
            <a:off x="426486" y="4674187"/>
            <a:ext cx="11357527" cy="1799211"/>
          </a:xfrm>
          <a:prstGeom prst="rect">
            <a:avLst/>
          </a:prstGeom>
        </p:spPr>
        <p:txBody>
          <a:bodyPr/>
          <a:lstStyle/>
          <a:p>
            <a:pPr>
              <a:lnSpc>
                <a:spcPts val="1600"/>
              </a:lnSpc>
              <a:spcBef>
                <a:spcPts val="600"/>
              </a:spcBef>
              <a:defRPr sz="1400"/>
            </a:pPr>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type="tx" showMasterSp="0" showMasterPhAnim="1">
  <p:cSld name="3 Topics with icons">
    <p:spTree>
      <p:nvGrpSpPr>
        <p:cNvPr id="1" name=""/>
        <p:cNvGrpSpPr/>
        <p:nvPr/>
      </p:nvGrpSpPr>
      <p:grpSpPr>
        <a:xfrm>
          <a:off x="0" y="0"/>
          <a:ext cx="0" cy="0"/>
          <a:chOff x="0" y="0"/>
          <a:chExt cx="0" cy="0"/>
        </a:xfrm>
      </p:grpSpPr>
      <p:pic>
        <p:nvPicPr>
          <p:cNvPr id="969"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972" name="Group"/>
          <p:cNvGrpSpPr/>
          <p:nvPr/>
        </p:nvGrpSpPr>
        <p:grpSpPr>
          <a:xfrm>
            <a:off x="12496800" y="1590548"/>
            <a:ext cx="595071" cy="621323"/>
            <a:chOff x="0" y="0"/>
            <a:chExt cx="595069" cy="621322"/>
          </a:xfrm>
        </p:grpSpPr>
        <p:sp>
          <p:nvSpPr>
            <p:cNvPr id="970"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71"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975" name="Group"/>
          <p:cNvGrpSpPr/>
          <p:nvPr/>
        </p:nvGrpSpPr>
        <p:grpSpPr>
          <a:xfrm>
            <a:off x="13091870" y="1590548"/>
            <a:ext cx="595071" cy="621323"/>
            <a:chOff x="0" y="0"/>
            <a:chExt cx="595069" cy="621322"/>
          </a:xfrm>
        </p:grpSpPr>
        <p:sp>
          <p:nvSpPr>
            <p:cNvPr id="973"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74"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978" name="Group"/>
          <p:cNvGrpSpPr/>
          <p:nvPr/>
        </p:nvGrpSpPr>
        <p:grpSpPr>
          <a:xfrm>
            <a:off x="13686941" y="1590548"/>
            <a:ext cx="595071" cy="621323"/>
            <a:chOff x="0" y="0"/>
            <a:chExt cx="595069" cy="621322"/>
          </a:xfrm>
        </p:grpSpPr>
        <p:sp>
          <p:nvSpPr>
            <p:cNvPr id="976"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77"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981" name="Group"/>
          <p:cNvGrpSpPr/>
          <p:nvPr/>
        </p:nvGrpSpPr>
        <p:grpSpPr>
          <a:xfrm>
            <a:off x="14282010" y="1590548"/>
            <a:ext cx="595071" cy="621323"/>
            <a:chOff x="0" y="0"/>
            <a:chExt cx="595069" cy="621322"/>
          </a:xfrm>
        </p:grpSpPr>
        <p:sp>
          <p:nvSpPr>
            <p:cNvPr id="979"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80"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984" name="Group"/>
          <p:cNvGrpSpPr/>
          <p:nvPr/>
        </p:nvGrpSpPr>
        <p:grpSpPr>
          <a:xfrm>
            <a:off x="14877081" y="1590548"/>
            <a:ext cx="595071" cy="621323"/>
            <a:chOff x="0" y="0"/>
            <a:chExt cx="595069" cy="621322"/>
          </a:xfrm>
        </p:grpSpPr>
        <p:sp>
          <p:nvSpPr>
            <p:cNvPr id="982"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83"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987" name="Group"/>
          <p:cNvGrpSpPr/>
          <p:nvPr/>
        </p:nvGrpSpPr>
        <p:grpSpPr>
          <a:xfrm>
            <a:off x="12496800" y="2468607"/>
            <a:ext cx="595071" cy="621324"/>
            <a:chOff x="0" y="0"/>
            <a:chExt cx="595069" cy="621322"/>
          </a:xfrm>
        </p:grpSpPr>
        <p:sp>
          <p:nvSpPr>
            <p:cNvPr id="985"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86"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990" name="Group"/>
          <p:cNvGrpSpPr/>
          <p:nvPr/>
        </p:nvGrpSpPr>
        <p:grpSpPr>
          <a:xfrm>
            <a:off x="13091870" y="2468607"/>
            <a:ext cx="595071" cy="621324"/>
            <a:chOff x="0" y="0"/>
            <a:chExt cx="595069" cy="621322"/>
          </a:xfrm>
        </p:grpSpPr>
        <p:sp>
          <p:nvSpPr>
            <p:cNvPr id="988"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89"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993" name="Group"/>
          <p:cNvGrpSpPr/>
          <p:nvPr/>
        </p:nvGrpSpPr>
        <p:grpSpPr>
          <a:xfrm>
            <a:off x="13686941" y="2468607"/>
            <a:ext cx="595071" cy="621324"/>
            <a:chOff x="0" y="0"/>
            <a:chExt cx="595069" cy="621322"/>
          </a:xfrm>
        </p:grpSpPr>
        <p:sp>
          <p:nvSpPr>
            <p:cNvPr id="991"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92"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996" name="Group"/>
          <p:cNvGrpSpPr/>
          <p:nvPr/>
        </p:nvGrpSpPr>
        <p:grpSpPr>
          <a:xfrm>
            <a:off x="14282010" y="2468607"/>
            <a:ext cx="595071" cy="621324"/>
            <a:chOff x="0" y="0"/>
            <a:chExt cx="595069" cy="621322"/>
          </a:xfrm>
        </p:grpSpPr>
        <p:sp>
          <p:nvSpPr>
            <p:cNvPr id="994"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95"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999" name="Group"/>
          <p:cNvGrpSpPr/>
          <p:nvPr/>
        </p:nvGrpSpPr>
        <p:grpSpPr>
          <a:xfrm>
            <a:off x="14877081" y="2468607"/>
            <a:ext cx="595071" cy="621324"/>
            <a:chOff x="0" y="0"/>
            <a:chExt cx="595069" cy="621322"/>
          </a:xfrm>
        </p:grpSpPr>
        <p:sp>
          <p:nvSpPr>
            <p:cNvPr id="997"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998"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002" name="Group"/>
          <p:cNvGrpSpPr/>
          <p:nvPr/>
        </p:nvGrpSpPr>
        <p:grpSpPr>
          <a:xfrm>
            <a:off x="13686941" y="3089930"/>
            <a:ext cx="595071" cy="621323"/>
            <a:chOff x="0" y="0"/>
            <a:chExt cx="595069" cy="621322"/>
          </a:xfrm>
        </p:grpSpPr>
        <p:sp>
          <p:nvSpPr>
            <p:cNvPr id="1000"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01"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005" name="Group"/>
          <p:cNvGrpSpPr/>
          <p:nvPr/>
        </p:nvGrpSpPr>
        <p:grpSpPr>
          <a:xfrm>
            <a:off x="14877081" y="3089930"/>
            <a:ext cx="595071" cy="621323"/>
            <a:chOff x="0" y="0"/>
            <a:chExt cx="595069" cy="621322"/>
          </a:xfrm>
        </p:grpSpPr>
        <p:sp>
          <p:nvSpPr>
            <p:cNvPr id="1003"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04"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008" name="Group"/>
          <p:cNvGrpSpPr/>
          <p:nvPr/>
        </p:nvGrpSpPr>
        <p:grpSpPr>
          <a:xfrm>
            <a:off x="14877081" y="4948916"/>
            <a:ext cx="595071" cy="621324"/>
            <a:chOff x="0" y="0"/>
            <a:chExt cx="595069" cy="621322"/>
          </a:xfrm>
        </p:grpSpPr>
        <p:sp>
          <p:nvSpPr>
            <p:cNvPr id="1006"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07"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011" name="Group"/>
          <p:cNvGrpSpPr/>
          <p:nvPr/>
        </p:nvGrpSpPr>
        <p:grpSpPr>
          <a:xfrm>
            <a:off x="14877081" y="4330084"/>
            <a:ext cx="595071" cy="621324"/>
            <a:chOff x="0" y="0"/>
            <a:chExt cx="595069" cy="621322"/>
          </a:xfrm>
        </p:grpSpPr>
        <p:sp>
          <p:nvSpPr>
            <p:cNvPr id="1009"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10"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014" name="Group"/>
          <p:cNvGrpSpPr/>
          <p:nvPr/>
        </p:nvGrpSpPr>
        <p:grpSpPr>
          <a:xfrm>
            <a:off x="14877081" y="3711252"/>
            <a:ext cx="595071" cy="621324"/>
            <a:chOff x="0" y="0"/>
            <a:chExt cx="595069" cy="621322"/>
          </a:xfrm>
        </p:grpSpPr>
        <p:sp>
          <p:nvSpPr>
            <p:cNvPr id="1012"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13"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017" name="Group"/>
          <p:cNvGrpSpPr/>
          <p:nvPr/>
        </p:nvGrpSpPr>
        <p:grpSpPr>
          <a:xfrm>
            <a:off x="14282010" y="3089930"/>
            <a:ext cx="595071" cy="621323"/>
            <a:chOff x="0" y="0"/>
            <a:chExt cx="595069" cy="621322"/>
          </a:xfrm>
        </p:grpSpPr>
        <p:sp>
          <p:nvSpPr>
            <p:cNvPr id="1015"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16"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020" name="Group"/>
          <p:cNvGrpSpPr/>
          <p:nvPr/>
        </p:nvGrpSpPr>
        <p:grpSpPr>
          <a:xfrm>
            <a:off x="14282010" y="3711252"/>
            <a:ext cx="595071" cy="621324"/>
            <a:chOff x="0" y="0"/>
            <a:chExt cx="595069" cy="621322"/>
          </a:xfrm>
        </p:grpSpPr>
        <p:sp>
          <p:nvSpPr>
            <p:cNvPr id="1018"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19"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023" name="Group"/>
          <p:cNvGrpSpPr/>
          <p:nvPr/>
        </p:nvGrpSpPr>
        <p:grpSpPr>
          <a:xfrm>
            <a:off x="14282010" y="4330084"/>
            <a:ext cx="595071" cy="621324"/>
            <a:chOff x="0" y="0"/>
            <a:chExt cx="595069" cy="621322"/>
          </a:xfrm>
        </p:grpSpPr>
        <p:sp>
          <p:nvSpPr>
            <p:cNvPr id="1021"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22"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024"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1025"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1026"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1029" name="Group"/>
          <p:cNvGrpSpPr/>
          <p:nvPr/>
        </p:nvGrpSpPr>
        <p:grpSpPr>
          <a:xfrm>
            <a:off x="13686941" y="3711252"/>
            <a:ext cx="595071" cy="621324"/>
            <a:chOff x="0" y="0"/>
            <a:chExt cx="595069" cy="621322"/>
          </a:xfrm>
        </p:grpSpPr>
        <p:sp>
          <p:nvSpPr>
            <p:cNvPr id="1027"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28"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1030" name="Title Text"/>
          <p:cNvSpPr txBox="1"/>
          <p:nvPr>
            <p:ph type="title"/>
          </p:nvPr>
        </p:nvSpPr>
        <p:spPr>
          <a:xfrm>
            <a:off x="407987" y="404813"/>
            <a:ext cx="11016606" cy="863601"/>
          </a:xfrm>
          <a:prstGeom prst="rect">
            <a:avLst/>
          </a:prstGeom>
        </p:spPr>
        <p:txBody>
          <a:bodyPr/>
          <a:lstStyle/>
          <a:p>
            <a:pPr/>
            <a:r>
              <a:t>Title Text</a:t>
            </a:r>
          </a:p>
        </p:txBody>
      </p:sp>
      <p:sp>
        <p:nvSpPr>
          <p:cNvPr id="1031" name="Body Level One…"/>
          <p:cNvSpPr txBox="1"/>
          <p:nvPr>
            <p:ph type="body" sz="quarter" idx="1"/>
          </p:nvPr>
        </p:nvSpPr>
        <p:spPr>
          <a:xfrm>
            <a:off x="1992759" y="1556792"/>
            <a:ext cx="9791254" cy="1368153"/>
          </a:xfrm>
          <a:prstGeom prst="rect">
            <a:avLst/>
          </a:prstGeom>
        </p:spPr>
        <p:txBody>
          <a:bodyPr anchor="ctr"/>
          <a:lstStyle>
            <a:lvl1pPr>
              <a:lnSpc>
                <a:spcPts val="2200"/>
              </a:lnSpc>
              <a:spcBef>
                <a:spcPts val="600"/>
              </a:spcBef>
            </a:lvl1pPr>
            <a:lvl2pPr marL="260151" indent="-255389">
              <a:lnSpc>
                <a:spcPts val="2200"/>
              </a:lnSpc>
              <a:spcBef>
                <a:spcPts val="600"/>
              </a:spcBef>
              <a:buChar char="▪"/>
            </a:lvl2pPr>
            <a:lvl3pPr marL="529771" indent="-297996">
              <a:lnSpc>
                <a:spcPts val="2200"/>
              </a:lnSpc>
              <a:spcBef>
                <a:spcPts val="600"/>
              </a:spcBef>
            </a:lvl3pPr>
            <a:lvl4pPr marL="792162" indent="-328612">
              <a:lnSpc>
                <a:spcPts val="2200"/>
              </a:lnSpc>
              <a:spcBef>
                <a:spcPts val="600"/>
              </a:spcBef>
              <a:buChar char="‒"/>
            </a:lvl4pPr>
            <a:lvl5pPr>
              <a:lnSpc>
                <a:spcPts val="2200"/>
              </a:lnSpc>
              <a:spcBef>
                <a:spcPts val="600"/>
              </a:spcBef>
            </a:lvl5pPr>
          </a:lstStyle>
          <a:p>
            <a:pPr/>
            <a:r>
              <a:t>Body Level One</a:t>
            </a:r>
          </a:p>
          <a:p>
            <a:pPr lvl="1"/>
            <a:r>
              <a:t>Body Level Two</a:t>
            </a:r>
          </a:p>
          <a:p>
            <a:pPr lvl="2"/>
            <a:r>
              <a:t>Body Level Three</a:t>
            </a:r>
          </a:p>
          <a:p>
            <a:pPr lvl="3"/>
            <a:r>
              <a:t>Body Level Four</a:t>
            </a:r>
          </a:p>
          <a:p>
            <a:pPr lvl="4"/>
            <a:r>
              <a:t>Body Level Five</a:t>
            </a:r>
          </a:p>
        </p:txBody>
      </p:sp>
      <p:sp>
        <p:nvSpPr>
          <p:cNvPr id="1032" name="Rectangle"/>
          <p:cNvSpPr/>
          <p:nvPr>
            <p:ph type="body" sz="quarter" idx="13"/>
          </p:nvPr>
        </p:nvSpPr>
        <p:spPr>
          <a:xfrm>
            <a:off x="1992759" y="3320915"/>
            <a:ext cx="9791255" cy="1368152"/>
          </a:xfrm>
          <a:prstGeom prst="rect">
            <a:avLst/>
          </a:prstGeom>
        </p:spPr>
        <p:txBody>
          <a:bodyPr anchor="ctr"/>
          <a:lstStyle/>
          <a:p>
            <a:pPr>
              <a:lnSpc>
                <a:spcPts val="2200"/>
              </a:lnSpc>
              <a:spcBef>
                <a:spcPts val="600"/>
              </a:spcBef>
            </a:pPr>
          </a:p>
        </p:txBody>
      </p:sp>
      <p:sp>
        <p:nvSpPr>
          <p:cNvPr id="1033" name="Rectangle"/>
          <p:cNvSpPr/>
          <p:nvPr>
            <p:ph type="body" sz="quarter" idx="14"/>
          </p:nvPr>
        </p:nvSpPr>
        <p:spPr>
          <a:xfrm>
            <a:off x="1992759" y="5085036"/>
            <a:ext cx="9791255" cy="1368152"/>
          </a:xfrm>
          <a:prstGeom prst="rect">
            <a:avLst/>
          </a:prstGeom>
        </p:spPr>
        <p:txBody>
          <a:bodyPr anchor="ctr"/>
          <a:lstStyle/>
          <a:p>
            <a:pPr>
              <a:lnSpc>
                <a:spcPts val="2200"/>
              </a:lnSpc>
              <a:spcBef>
                <a:spcPts val="600"/>
              </a:spcBef>
            </a:pPr>
          </a:p>
        </p:txBody>
      </p:sp>
      <p:sp>
        <p:nvSpPr>
          <p:cNvPr id="1034"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1035"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1036" name="Presentation Title | Author | Date">
            <a:hlinkClick r:id="rId3"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1037"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grpSp>
        <p:nvGrpSpPr>
          <p:cNvPr id="1043" name="Group"/>
          <p:cNvGrpSpPr/>
          <p:nvPr/>
        </p:nvGrpSpPr>
        <p:grpSpPr>
          <a:xfrm>
            <a:off x="452269" y="3559319"/>
            <a:ext cx="1128027" cy="1068875"/>
            <a:chOff x="0" y="0"/>
            <a:chExt cx="1128026" cy="1068874"/>
          </a:xfrm>
        </p:grpSpPr>
        <p:sp>
          <p:nvSpPr>
            <p:cNvPr id="1038" name="Shape"/>
            <p:cNvSpPr/>
            <p:nvPr/>
          </p:nvSpPr>
          <p:spPr>
            <a:xfrm>
              <a:off x="0" y="-1"/>
              <a:ext cx="1128027" cy="1068876"/>
            </a:xfrm>
            <a:custGeom>
              <a:avLst/>
              <a:gdLst/>
              <a:ahLst/>
              <a:cxnLst>
                <a:cxn ang="0">
                  <a:pos x="wd2" y="hd2"/>
                </a:cxn>
                <a:cxn ang="5400000">
                  <a:pos x="wd2" y="hd2"/>
                </a:cxn>
                <a:cxn ang="10800000">
                  <a:pos x="wd2" y="hd2"/>
                </a:cxn>
                <a:cxn ang="16200000">
                  <a:pos x="wd2" y="hd2"/>
                </a:cxn>
              </a:cxnLst>
              <a:rect l="0" t="0" r="r" b="b"/>
              <a:pathLst>
                <a:path w="18947" h="19213" fill="norm" stroke="1" extrusionOk="0">
                  <a:moveTo>
                    <a:pt x="1828" y="15606"/>
                  </a:moveTo>
                  <a:cubicBezTo>
                    <a:pt x="-1269" y="11273"/>
                    <a:pt x="-338" y="5142"/>
                    <a:pt x="3913" y="1935"/>
                  </a:cubicBezTo>
                  <a:cubicBezTo>
                    <a:pt x="8165" y="-1293"/>
                    <a:pt x="14116" y="-383"/>
                    <a:pt x="17234" y="3928"/>
                  </a:cubicBezTo>
                  <a:cubicBezTo>
                    <a:pt x="20331" y="8261"/>
                    <a:pt x="19056" y="13872"/>
                    <a:pt x="14804" y="17079"/>
                  </a:cubicBezTo>
                  <a:cubicBezTo>
                    <a:pt x="10553" y="20307"/>
                    <a:pt x="4946" y="19917"/>
                    <a:pt x="1828" y="15606"/>
                  </a:cubicBezTo>
                </a:path>
              </a:pathLst>
            </a:custGeom>
            <a:solidFill>
              <a:srgbClr val="870863"/>
            </a:solidFill>
            <a:ln w="12700" cap="flat">
              <a:noFill/>
              <a:miter lim="400000"/>
            </a:ln>
            <a:effectLst/>
          </p:spPr>
          <p:txBody>
            <a:bodyPr wrap="square" lIns="45719" tIns="45719" rIns="45719" bIns="45719" numCol="1" anchor="t">
              <a:noAutofit/>
            </a:bodyPr>
            <a:lstStyle/>
            <a:p>
              <a:pPr/>
            </a:p>
          </p:txBody>
        </p:sp>
        <p:sp>
          <p:nvSpPr>
            <p:cNvPr id="1039" name="Shape"/>
            <p:cNvSpPr/>
            <p:nvPr/>
          </p:nvSpPr>
          <p:spPr>
            <a:xfrm>
              <a:off x="310848" y="249273"/>
              <a:ext cx="194408" cy="207397"/>
            </a:xfrm>
            <a:custGeom>
              <a:avLst/>
              <a:gdLst/>
              <a:ahLst/>
              <a:cxnLst>
                <a:cxn ang="0">
                  <a:pos x="wd2" y="hd2"/>
                </a:cxn>
                <a:cxn ang="5400000">
                  <a:pos x="wd2" y="hd2"/>
                </a:cxn>
                <a:cxn ang="10800000">
                  <a:pos x="wd2" y="hd2"/>
                </a:cxn>
                <a:cxn ang="16200000">
                  <a:pos x="wd2" y="hd2"/>
                </a:cxn>
              </a:cxnLst>
              <a:rect l="0" t="0" r="r" b="b"/>
              <a:pathLst>
                <a:path w="20042" h="19884" fill="norm" stroke="1" extrusionOk="0">
                  <a:moveTo>
                    <a:pt x="7999" y="19700"/>
                  </a:moveTo>
                  <a:cubicBezTo>
                    <a:pt x="2413" y="18661"/>
                    <a:pt x="-815" y="13579"/>
                    <a:pt x="178" y="8150"/>
                  </a:cubicBezTo>
                  <a:cubicBezTo>
                    <a:pt x="1047" y="2721"/>
                    <a:pt x="5764" y="-860"/>
                    <a:pt x="11351" y="180"/>
                  </a:cubicBezTo>
                  <a:cubicBezTo>
                    <a:pt x="17061" y="1219"/>
                    <a:pt x="20785" y="6417"/>
                    <a:pt x="19916" y="11846"/>
                  </a:cubicBezTo>
                  <a:cubicBezTo>
                    <a:pt x="18923" y="17275"/>
                    <a:pt x="13585" y="20740"/>
                    <a:pt x="7999" y="19700"/>
                  </a:cubicBezTo>
                </a:path>
              </a:pathLst>
            </a:custGeom>
            <a:solidFill>
              <a:schemeClr val="accent4"/>
            </a:solidFill>
            <a:ln w="12700" cap="flat">
              <a:noFill/>
              <a:miter lim="400000"/>
            </a:ln>
            <a:effectLst/>
          </p:spPr>
          <p:txBody>
            <a:bodyPr wrap="square" lIns="45719" tIns="45719" rIns="45719" bIns="45719" numCol="1" anchor="t">
              <a:noAutofit/>
            </a:bodyPr>
            <a:lstStyle/>
            <a:p>
              <a:pPr/>
            </a:p>
          </p:txBody>
        </p:sp>
        <p:sp>
          <p:nvSpPr>
            <p:cNvPr id="1040" name="Shape"/>
            <p:cNvSpPr/>
            <p:nvPr/>
          </p:nvSpPr>
          <p:spPr>
            <a:xfrm>
              <a:off x="230624" y="505128"/>
              <a:ext cx="362496" cy="206145"/>
            </a:xfrm>
            <a:custGeom>
              <a:avLst/>
              <a:gdLst/>
              <a:ahLst/>
              <a:cxnLst>
                <a:cxn ang="0">
                  <a:pos x="wd2" y="hd2"/>
                </a:cxn>
                <a:cxn ang="5400000">
                  <a:pos x="wd2" y="hd2"/>
                </a:cxn>
                <a:cxn ang="10800000">
                  <a:pos x="wd2" y="hd2"/>
                </a:cxn>
                <a:cxn ang="16200000">
                  <a:pos x="wd2" y="hd2"/>
                </a:cxn>
              </a:cxnLst>
              <a:rect l="0" t="0" r="r" b="b"/>
              <a:pathLst>
                <a:path w="21166" h="18199" fill="norm" stroke="1" extrusionOk="0">
                  <a:moveTo>
                    <a:pt x="3014" y="17467"/>
                  </a:moveTo>
                  <a:cubicBezTo>
                    <a:pt x="903" y="16934"/>
                    <a:pt x="-434" y="13849"/>
                    <a:pt x="129" y="10657"/>
                  </a:cubicBezTo>
                  <a:cubicBezTo>
                    <a:pt x="1255" y="4272"/>
                    <a:pt x="5546" y="-1899"/>
                    <a:pt x="13075" y="548"/>
                  </a:cubicBezTo>
                  <a:cubicBezTo>
                    <a:pt x="16874" y="1825"/>
                    <a:pt x="20040" y="6507"/>
                    <a:pt x="20885" y="12466"/>
                  </a:cubicBezTo>
                  <a:cubicBezTo>
                    <a:pt x="21096" y="13849"/>
                    <a:pt x="21166" y="15126"/>
                    <a:pt x="21166" y="16402"/>
                  </a:cubicBezTo>
                  <a:cubicBezTo>
                    <a:pt x="16171" y="16083"/>
                    <a:pt x="11386" y="19701"/>
                    <a:pt x="3014" y="17467"/>
                  </a:cubicBezTo>
                </a:path>
              </a:pathLst>
            </a:custGeom>
            <a:solidFill>
              <a:schemeClr val="accent4"/>
            </a:solidFill>
            <a:ln w="12700" cap="flat">
              <a:noFill/>
              <a:miter lim="400000"/>
            </a:ln>
            <a:effectLst/>
          </p:spPr>
          <p:txBody>
            <a:bodyPr wrap="square" lIns="45719" tIns="45719" rIns="45719" bIns="45719" numCol="1" anchor="t">
              <a:noAutofit/>
            </a:bodyPr>
            <a:lstStyle/>
            <a:p>
              <a:pPr/>
            </a:p>
          </p:txBody>
        </p:sp>
        <p:sp>
          <p:nvSpPr>
            <p:cNvPr id="1041" name="Shape"/>
            <p:cNvSpPr/>
            <p:nvPr/>
          </p:nvSpPr>
          <p:spPr>
            <a:xfrm>
              <a:off x="563009" y="262838"/>
              <a:ext cx="233943" cy="247808"/>
            </a:xfrm>
            <a:custGeom>
              <a:avLst/>
              <a:gdLst/>
              <a:ahLst/>
              <a:cxnLst>
                <a:cxn ang="0">
                  <a:pos x="wd2" y="hd2"/>
                </a:cxn>
                <a:cxn ang="5400000">
                  <a:pos x="wd2" y="hd2"/>
                </a:cxn>
                <a:cxn ang="10800000">
                  <a:pos x="wd2" y="hd2"/>
                </a:cxn>
                <a:cxn ang="16200000">
                  <a:pos x="wd2" y="hd2"/>
                </a:cxn>
              </a:cxnLst>
              <a:rect l="0" t="0" r="r" b="b"/>
              <a:pathLst>
                <a:path w="21280" h="20841" fill="norm" stroke="1" extrusionOk="0">
                  <a:moveTo>
                    <a:pt x="11301" y="20815"/>
                  </a:moveTo>
                  <a:cubicBezTo>
                    <a:pt x="17331" y="20410"/>
                    <a:pt x="21388" y="15441"/>
                    <a:pt x="21278" y="9762"/>
                  </a:cubicBezTo>
                  <a:cubicBezTo>
                    <a:pt x="21059" y="3982"/>
                    <a:pt x="16673" y="-379"/>
                    <a:pt x="10643" y="27"/>
                  </a:cubicBezTo>
                  <a:cubicBezTo>
                    <a:pt x="4612" y="432"/>
                    <a:pt x="-212" y="5401"/>
                    <a:pt x="7" y="11080"/>
                  </a:cubicBezTo>
                  <a:cubicBezTo>
                    <a:pt x="117" y="16860"/>
                    <a:pt x="5270" y="21221"/>
                    <a:pt x="11301" y="20815"/>
                  </a:cubicBezTo>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1042" name="Shape"/>
            <p:cNvSpPr/>
            <p:nvPr/>
          </p:nvSpPr>
          <p:spPr>
            <a:xfrm>
              <a:off x="457034" y="569430"/>
              <a:ext cx="431896" cy="246646"/>
            </a:xfrm>
            <a:custGeom>
              <a:avLst/>
              <a:gdLst/>
              <a:ahLst/>
              <a:cxnLst>
                <a:cxn ang="0">
                  <a:pos x="wd2" y="hd2"/>
                </a:cxn>
                <a:cxn ang="5400000">
                  <a:pos x="wd2" y="hd2"/>
                </a:cxn>
                <a:cxn ang="10800000">
                  <a:pos x="wd2" y="hd2"/>
                </a:cxn>
                <a:cxn ang="16200000">
                  <a:pos x="wd2" y="hd2"/>
                </a:cxn>
              </a:cxnLst>
              <a:rect l="0" t="0" r="r" b="b"/>
              <a:pathLst>
                <a:path w="20998" h="18275" fill="norm" stroke="1" extrusionOk="0">
                  <a:moveTo>
                    <a:pt x="16" y="16591"/>
                  </a:moveTo>
                  <a:cubicBezTo>
                    <a:pt x="-43" y="15341"/>
                    <a:pt x="74" y="14003"/>
                    <a:pt x="250" y="12575"/>
                  </a:cubicBezTo>
                  <a:cubicBezTo>
                    <a:pt x="1128" y="6594"/>
                    <a:pt x="4172" y="1864"/>
                    <a:pt x="7977" y="614"/>
                  </a:cubicBezTo>
                  <a:cubicBezTo>
                    <a:pt x="15177" y="-1885"/>
                    <a:pt x="19450" y="3649"/>
                    <a:pt x="20796" y="9808"/>
                  </a:cubicBezTo>
                  <a:cubicBezTo>
                    <a:pt x="21557" y="13289"/>
                    <a:pt x="20094" y="17037"/>
                    <a:pt x="17752" y="17573"/>
                  </a:cubicBezTo>
                  <a:cubicBezTo>
                    <a:pt x="9616" y="19715"/>
                    <a:pt x="4933" y="16234"/>
                    <a:pt x="16" y="16591"/>
                  </a:cubicBezTo>
                </a:path>
              </a:pathLst>
            </a:custGeom>
            <a:solidFill>
              <a:srgbClr val="FFFFFF"/>
            </a:solidFill>
            <a:ln w="12700" cap="flat">
              <a:noFill/>
              <a:miter lim="400000"/>
            </a:ln>
            <a:effectLst/>
          </p:spPr>
          <p:txBody>
            <a:bodyPr wrap="square" lIns="45719" tIns="45719" rIns="45719" bIns="45719" numCol="1" anchor="t">
              <a:noAutofit/>
            </a:bodyPr>
            <a:lstStyle/>
            <a:p>
              <a:pPr/>
            </a:p>
          </p:txBody>
        </p:sp>
      </p:grpSp>
      <p:grpSp>
        <p:nvGrpSpPr>
          <p:cNvPr id="1049" name="Group"/>
          <p:cNvGrpSpPr/>
          <p:nvPr/>
        </p:nvGrpSpPr>
        <p:grpSpPr>
          <a:xfrm>
            <a:off x="451878" y="1714296"/>
            <a:ext cx="1122126" cy="1064463"/>
            <a:chOff x="0" y="0"/>
            <a:chExt cx="1122124" cy="1064462"/>
          </a:xfrm>
        </p:grpSpPr>
        <p:sp>
          <p:nvSpPr>
            <p:cNvPr id="1044" name="Shape"/>
            <p:cNvSpPr/>
            <p:nvPr/>
          </p:nvSpPr>
          <p:spPr>
            <a:xfrm>
              <a:off x="0" y="-1"/>
              <a:ext cx="1122125" cy="1064464"/>
            </a:xfrm>
            <a:custGeom>
              <a:avLst/>
              <a:gdLst/>
              <a:ahLst/>
              <a:cxnLst>
                <a:cxn ang="0">
                  <a:pos x="wd2" y="hd2"/>
                </a:cxn>
                <a:cxn ang="5400000">
                  <a:pos x="wd2" y="hd2"/>
                </a:cxn>
                <a:cxn ang="10800000">
                  <a:pos x="wd2" y="hd2"/>
                </a:cxn>
                <a:cxn ang="16200000">
                  <a:pos x="wd2" y="hd2"/>
                </a:cxn>
              </a:cxnLst>
              <a:rect l="0" t="0" r="r" b="b"/>
              <a:pathLst>
                <a:path w="18947" h="19226" fill="norm" stroke="1" extrusionOk="0">
                  <a:moveTo>
                    <a:pt x="1832" y="15597"/>
                  </a:moveTo>
                  <a:cubicBezTo>
                    <a:pt x="-1269" y="11267"/>
                    <a:pt x="-340" y="5141"/>
                    <a:pt x="3914" y="1934"/>
                  </a:cubicBezTo>
                  <a:cubicBezTo>
                    <a:pt x="8153" y="-1289"/>
                    <a:pt x="14130" y="-391"/>
                    <a:pt x="17230" y="3939"/>
                  </a:cubicBezTo>
                  <a:cubicBezTo>
                    <a:pt x="20331" y="8268"/>
                    <a:pt x="19058" y="13881"/>
                    <a:pt x="14804" y="17104"/>
                  </a:cubicBezTo>
                  <a:cubicBezTo>
                    <a:pt x="10565" y="20311"/>
                    <a:pt x="4947" y="19942"/>
                    <a:pt x="1832" y="15597"/>
                  </a:cubicBezTo>
                </a:path>
              </a:pathLst>
            </a:custGeom>
            <a:solidFill>
              <a:schemeClr val="accent1"/>
            </a:solidFill>
            <a:ln w="12700" cap="flat">
              <a:noFill/>
              <a:miter lim="400000"/>
            </a:ln>
            <a:effectLst/>
          </p:spPr>
          <p:txBody>
            <a:bodyPr wrap="square" lIns="45719" tIns="45719" rIns="45719" bIns="45719" numCol="1" anchor="t">
              <a:noAutofit/>
            </a:bodyPr>
            <a:lstStyle/>
            <a:p>
              <a:pPr/>
            </a:p>
          </p:txBody>
        </p:sp>
        <p:sp>
          <p:nvSpPr>
            <p:cNvPr id="1045" name="Shape"/>
            <p:cNvSpPr/>
            <p:nvPr/>
          </p:nvSpPr>
          <p:spPr>
            <a:xfrm>
              <a:off x="425325" y="224051"/>
              <a:ext cx="288928" cy="344533"/>
            </a:xfrm>
            <a:custGeom>
              <a:avLst/>
              <a:gdLst/>
              <a:ahLst/>
              <a:cxnLst>
                <a:cxn ang="0">
                  <a:pos x="wd2" y="hd2"/>
                </a:cxn>
                <a:cxn ang="5400000">
                  <a:pos x="wd2" y="hd2"/>
                </a:cxn>
                <a:cxn ang="10800000">
                  <a:pos x="wd2" y="hd2"/>
                </a:cxn>
                <a:cxn ang="16200000">
                  <a:pos x="wd2" y="hd2"/>
                </a:cxn>
              </a:cxnLst>
              <a:rect l="0" t="0" r="r" b="b"/>
              <a:pathLst>
                <a:path w="21600" h="21444" fill="norm" stroke="1" extrusionOk="0">
                  <a:moveTo>
                    <a:pt x="4704" y="21444"/>
                  </a:moveTo>
                  <a:cubicBezTo>
                    <a:pt x="66" y="21389"/>
                    <a:pt x="66" y="21389"/>
                    <a:pt x="66" y="21389"/>
                  </a:cubicBezTo>
                  <a:cubicBezTo>
                    <a:pt x="133" y="17743"/>
                    <a:pt x="0" y="9456"/>
                    <a:pt x="0" y="9346"/>
                  </a:cubicBezTo>
                  <a:cubicBezTo>
                    <a:pt x="0" y="7578"/>
                    <a:pt x="0" y="2219"/>
                    <a:pt x="6294" y="562"/>
                  </a:cubicBezTo>
                  <a:cubicBezTo>
                    <a:pt x="8746" y="-101"/>
                    <a:pt x="11661" y="-156"/>
                    <a:pt x="14775" y="286"/>
                  </a:cubicBezTo>
                  <a:cubicBezTo>
                    <a:pt x="19148" y="949"/>
                    <a:pt x="21600" y="4098"/>
                    <a:pt x="21600" y="8904"/>
                  </a:cubicBezTo>
                  <a:cubicBezTo>
                    <a:pt x="21600" y="21113"/>
                    <a:pt x="21600" y="21113"/>
                    <a:pt x="21600" y="21113"/>
                  </a:cubicBezTo>
                  <a:cubicBezTo>
                    <a:pt x="17426" y="21113"/>
                    <a:pt x="17426" y="21113"/>
                    <a:pt x="17426" y="21113"/>
                  </a:cubicBezTo>
                  <a:cubicBezTo>
                    <a:pt x="17426" y="8904"/>
                    <a:pt x="17426" y="8904"/>
                    <a:pt x="17426" y="8904"/>
                  </a:cubicBezTo>
                  <a:cubicBezTo>
                    <a:pt x="17426" y="6031"/>
                    <a:pt x="15902" y="4595"/>
                    <a:pt x="13914" y="4153"/>
                  </a:cubicBezTo>
                  <a:cubicBezTo>
                    <a:pt x="11661" y="3656"/>
                    <a:pt x="9409" y="3877"/>
                    <a:pt x="7752" y="4263"/>
                  </a:cubicBezTo>
                  <a:cubicBezTo>
                    <a:pt x="5897" y="4761"/>
                    <a:pt x="4704" y="5810"/>
                    <a:pt x="4704" y="9346"/>
                  </a:cubicBezTo>
                  <a:cubicBezTo>
                    <a:pt x="4704" y="9677"/>
                    <a:pt x="4837" y="17798"/>
                    <a:pt x="4704" y="21444"/>
                  </a:cubicBezTo>
                </a:path>
              </a:pathLst>
            </a:custGeom>
            <a:solidFill>
              <a:schemeClr val="accent2"/>
            </a:solidFill>
            <a:ln w="12700" cap="flat">
              <a:noFill/>
              <a:miter lim="400000"/>
            </a:ln>
            <a:effectLst/>
          </p:spPr>
          <p:txBody>
            <a:bodyPr wrap="square" lIns="45719" tIns="45719" rIns="45719" bIns="45719" numCol="1" anchor="t">
              <a:noAutofit/>
            </a:bodyPr>
            <a:lstStyle/>
            <a:p>
              <a:pPr/>
            </a:p>
          </p:txBody>
        </p:sp>
        <p:sp>
          <p:nvSpPr>
            <p:cNvPr id="1046" name="Shape"/>
            <p:cNvSpPr/>
            <p:nvPr/>
          </p:nvSpPr>
          <p:spPr>
            <a:xfrm>
              <a:off x="328351" y="476157"/>
              <a:ext cx="465190" cy="303973"/>
            </a:xfrm>
            <a:custGeom>
              <a:avLst/>
              <a:gdLst/>
              <a:ahLst/>
              <a:cxnLst>
                <a:cxn ang="0">
                  <a:pos x="wd2" y="hd2"/>
                </a:cxn>
                <a:cxn ang="5400000">
                  <a:pos x="wd2" y="hd2"/>
                </a:cxn>
                <a:cxn ang="10800000">
                  <a:pos x="wd2" y="hd2"/>
                </a:cxn>
                <a:cxn ang="16200000">
                  <a:pos x="wd2" y="hd2"/>
                </a:cxn>
              </a:cxnLst>
              <a:rect l="0" t="0" r="r" b="b"/>
              <a:pathLst>
                <a:path w="21489" h="21327" fill="norm" stroke="1" extrusionOk="0">
                  <a:moveTo>
                    <a:pt x="4017" y="21187"/>
                  </a:moveTo>
                  <a:cubicBezTo>
                    <a:pt x="6312" y="21374"/>
                    <a:pt x="16067" y="21374"/>
                    <a:pt x="17747" y="21187"/>
                  </a:cubicBezTo>
                  <a:cubicBezTo>
                    <a:pt x="20780" y="20752"/>
                    <a:pt x="21600" y="20005"/>
                    <a:pt x="21477" y="14153"/>
                  </a:cubicBezTo>
                  <a:cubicBezTo>
                    <a:pt x="21477" y="14153"/>
                    <a:pt x="21477" y="5874"/>
                    <a:pt x="21477" y="521"/>
                  </a:cubicBezTo>
                  <a:cubicBezTo>
                    <a:pt x="16354" y="85"/>
                    <a:pt x="7050" y="-226"/>
                    <a:pt x="3976" y="210"/>
                  </a:cubicBezTo>
                  <a:cubicBezTo>
                    <a:pt x="1189" y="583"/>
                    <a:pt x="0" y="1704"/>
                    <a:pt x="0" y="7306"/>
                  </a:cubicBezTo>
                  <a:cubicBezTo>
                    <a:pt x="41" y="15834"/>
                    <a:pt x="41" y="15834"/>
                    <a:pt x="41" y="15834"/>
                  </a:cubicBezTo>
                  <a:cubicBezTo>
                    <a:pt x="41" y="20067"/>
                    <a:pt x="943" y="21001"/>
                    <a:pt x="4017" y="21187"/>
                  </a:cubicBezTo>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1047" name="Shape"/>
            <p:cNvSpPr/>
            <p:nvPr/>
          </p:nvSpPr>
          <p:spPr>
            <a:xfrm>
              <a:off x="530795" y="538368"/>
              <a:ext cx="88809" cy="93640"/>
            </a:xfrm>
            <a:custGeom>
              <a:avLst/>
              <a:gdLst/>
              <a:ahLst/>
              <a:cxnLst>
                <a:cxn ang="0">
                  <a:pos x="wd2" y="hd2"/>
                </a:cxn>
                <a:cxn ang="5400000">
                  <a:pos x="wd2" y="hd2"/>
                </a:cxn>
                <a:cxn ang="10800000">
                  <a:pos x="wd2" y="hd2"/>
                </a:cxn>
                <a:cxn ang="16200000">
                  <a:pos x="wd2" y="hd2"/>
                </a:cxn>
              </a:cxnLst>
              <a:rect l="0" t="0" r="r" b="b"/>
              <a:pathLst>
                <a:path w="21393" h="20857" fill="norm" stroke="1" extrusionOk="0">
                  <a:moveTo>
                    <a:pt x="11342" y="20833"/>
                  </a:moveTo>
                  <a:cubicBezTo>
                    <a:pt x="17330" y="20436"/>
                    <a:pt x="21393" y="15482"/>
                    <a:pt x="21393" y="9735"/>
                  </a:cubicBezTo>
                  <a:cubicBezTo>
                    <a:pt x="21179" y="3989"/>
                    <a:pt x="16688" y="-371"/>
                    <a:pt x="10700" y="25"/>
                  </a:cubicBezTo>
                  <a:cubicBezTo>
                    <a:pt x="4498" y="223"/>
                    <a:pt x="-207" y="5376"/>
                    <a:pt x="7" y="11123"/>
                  </a:cubicBezTo>
                  <a:cubicBezTo>
                    <a:pt x="221" y="16869"/>
                    <a:pt x="5140" y="21229"/>
                    <a:pt x="11342" y="20833"/>
                  </a:cubicBezTo>
                </a:path>
              </a:pathLst>
            </a:custGeom>
            <a:solidFill>
              <a:schemeClr val="accent5"/>
            </a:solidFill>
            <a:ln w="12700" cap="flat">
              <a:noFill/>
              <a:miter lim="400000"/>
            </a:ln>
            <a:effectLst/>
          </p:spPr>
          <p:txBody>
            <a:bodyPr wrap="square" lIns="45719" tIns="45719" rIns="45719" bIns="45719" numCol="1" anchor="t">
              <a:noAutofit/>
            </a:bodyPr>
            <a:lstStyle/>
            <a:p>
              <a:pPr/>
            </a:p>
          </p:txBody>
        </p:sp>
        <p:sp>
          <p:nvSpPr>
            <p:cNvPr id="1048" name="Shape"/>
            <p:cNvSpPr/>
            <p:nvPr/>
          </p:nvSpPr>
          <p:spPr>
            <a:xfrm>
              <a:off x="535250" y="622051"/>
              <a:ext cx="79041" cy="9066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081" y="0"/>
                  </a:moveTo>
                  <a:lnTo>
                    <a:pt x="0" y="21600"/>
                  </a:lnTo>
                  <a:lnTo>
                    <a:pt x="21600" y="21600"/>
                  </a:lnTo>
                  <a:lnTo>
                    <a:pt x="14975" y="0"/>
                  </a:lnTo>
                  <a:lnTo>
                    <a:pt x="6081" y="0"/>
                  </a:lnTo>
                  <a:close/>
                </a:path>
              </a:pathLst>
            </a:custGeom>
            <a:solidFill>
              <a:schemeClr val="accent5"/>
            </a:solidFill>
            <a:ln w="12700" cap="flat">
              <a:noFill/>
              <a:miter lim="400000"/>
            </a:ln>
            <a:effectLst/>
          </p:spPr>
          <p:txBody>
            <a:bodyPr wrap="square" lIns="45719" tIns="45719" rIns="45719" bIns="45719" numCol="1" anchor="t">
              <a:noAutofit/>
            </a:bodyPr>
            <a:lstStyle/>
            <a:p>
              <a:pPr/>
            </a:p>
          </p:txBody>
        </p:sp>
      </p:grpSp>
      <p:grpSp>
        <p:nvGrpSpPr>
          <p:cNvPr id="1054" name="Group"/>
          <p:cNvGrpSpPr/>
          <p:nvPr/>
        </p:nvGrpSpPr>
        <p:grpSpPr>
          <a:xfrm>
            <a:off x="453222" y="5239166"/>
            <a:ext cx="1129173" cy="1069641"/>
            <a:chOff x="0" y="0"/>
            <a:chExt cx="1129171" cy="1069639"/>
          </a:xfrm>
        </p:grpSpPr>
        <p:sp>
          <p:nvSpPr>
            <p:cNvPr id="1050" name="Shape"/>
            <p:cNvSpPr/>
            <p:nvPr/>
          </p:nvSpPr>
          <p:spPr>
            <a:xfrm>
              <a:off x="0" y="0"/>
              <a:ext cx="1129172" cy="1069640"/>
            </a:xfrm>
            <a:custGeom>
              <a:avLst/>
              <a:gdLst/>
              <a:ahLst/>
              <a:cxnLst>
                <a:cxn ang="0">
                  <a:pos x="wd2" y="hd2"/>
                </a:cxn>
                <a:cxn ang="5400000">
                  <a:pos x="wd2" y="hd2"/>
                </a:cxn>
                <a:cxn ang="10800000">
                  <a:pos x="wd2" y="hd2"/>
                </a:cxn>
                <a:cxn ang="16200000">
                  <a:pos x="wd2" y="hd2"/>
                </a:cxn>
              </a:cxnLst>
              <a:rect l="0" t="0" r="r" b="b"/>
              <a:pathLst>
                <a:path w="18931" h="19226" fill="norm" stroke="1" extrusionOk="0">
                  <a:moveTo>
                    <a:pt x="1870" y="15568"/>
                  </a:moveTo>
                  <a:cubicBezTo>
                    <a:pt x="-1282" y="11248"/>
                    <a:pt x="-348" y="5175"/>
                    <a:pt x="3914" y="1919"/>
                  </a:cubicBezTo>
                  <a:cubicBezTo>
                    <a:pt x="8175" y="-1274"/>
                    <a:pt x="14130" y="-397"/>
                    <a:pt x="17224" y="3923"/>
                  </a:cubicBezTo>
                  <a:cubicBezTo>
                    <a:pt x="20318" y="8243"/>
                    <a:pt x="19034" y="13877"/>
                    <a:pt x="14772" y="17070"/>
                  </a:cubicBezTo>
                  <a:cubicBezTo>
                    <a:pt x="10569" y="20326"/>
                    <a:pt x="4964" y="19950"/>
                    <a:pt x="1870" y="15568"/>
                  </a:cubicBezTo>
                </a:path>
              </a:pathLst>
            </a:custGeom>
            <a:solidFill>
              <a:srgbClr val="14596B"/>
            </a:solidFill>
            <a:ln w="12700" cap="flat">
              <a:noFill/>
              <a:miter lim="400000"/>
            </a:ln>
            <a:effectLst/>
          </p:spPr>
          <p:txBody>
            <a:bodyPr wrap="square" lIns="45719" tIns="45719" rIns="45719" bIns="45719" numCol="1" anchor="t">
              <a:noAutofit/>
            </a:bodyPr>
            <a:lstStyle/>
            <a:p>
              <a:pPr/>
            </a:p>
          </p:txBody>
        </p:sp>
        <p:sp>
          <p:nvSpPr>
            <p:cNvPr id="1051" name="Shape"/>
            <p:cNvSpPr/>
            <p:nvPr/>
          </p:nvSpPr>
          <p:spPr>
            <a:xfrm>
              <a:off x="372363" y="192432"/>
              <a:ext cx="382889" cy="682749"/>
            </a:xfrm>
            <a:custGeom>
              <a:avLst/>
              <a:gdLst/>
              <a:ahLst/>
              <a:cxnLst>
                <a:cxn ang="0">
                  <a:pos x="wd2" y="hd2"/>
                </a:cxn>
                <a:cxn ang="5400000">
                  <a:pos x="wd2" y="hd2"/>
                </a:cxn>
                <a:cxn ang="10800000">
                  <a:pos x="wd2" y="hd2"/>
                </a:cxn>
                <a:cxn ang="16200000">
                  <a:pos x="wd2" y="hd2"/>
                </a:cxn>
              </a:cxnLst>
              <a:rect l="0" t="0" r="r" b="b"/>
              <a:pathLst>
                <a:path w="21600" h="21390" fill="norm" stroke="1" extrusionOk="0">
                  <a:moveTo>
                    <a:pt x="15316" y="45"/>
                  </a:moveTo>
                  <a:cubicBezTo>
                    <a:pt x="11782" y="-64"/>
                    <a:pt x="8640" y="45"/>
                    <a:pt x="6087" y="154"/>
                  </a:cubicBezTo>
                  <a:cubicBezTo>
                    <a:pt x="1178" y="372"/>
                    <a:pt x="0" y="1463"/>
                    <a:pt x="0" y="4081"/>
                  </a:cubicBezTo>
                  <a:cubicBezTo>
                    <a:pt x="0" y="5718"/>
                    <a:pt x="0" y="5718"/>
                    <a:pt x="0" y="5718"/>
                  </a:cubicBezTo>
                  <a:cubicBezTo>
                    <a:pt x="196" y="8336"/>
                    <a:pt x="785" y="18045"/>
                    <a:pt x="393" y="20991"/>
                  </a:cubicBezTo>
                  <a:cubicBezTo>
                    <a:pt x="1767" y="21209"/>
                    <a:pt x="10604" y="21536"/>
                    <a:pt x="15316" y="21318"/>
                  </a:cubicBezTo>
                  <a:cubicBezTo>
                    <a:pt x="19833" y="21100"/>
                    <a:pt x="21600" y="20663"/>
                    <a:pt x="21600" y="17500"/>
                  </a:cubicBezTo>
                  <a:cubicBezTo>
                    <a:pt x="21600" y="3100"/>
                    <a:pt x="21600" y="3100"/>
                    <a:pt x="21600" y="3100"/>
                  </a:cubicBezTo>
                  <a:cubicBezTo>
                    <a:pt x="21600" y="700"/>
                    <a:pt x="20225" y="154"/>
                    <a:pt x="15316" y="45"/>
                  </a:cubicBezTo>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1052" name="Shape"/>
            <p:cNvSpPr/>
            <p:nvPr/>
          </p:nvSpPr>
          <p:spPr>
            <a:xfrm>
              <a:off x="409260" y="259705"/>
              <a:ext cx="312446" cy="473974"/>
            </a:xfrm>
            <a:custGeom>
              <a:avLst/>
              <a:gdLst/>
              <a:ahLst/>
              <a:cxnLst>
                <a:cxn ang="0">
                  <a:pos x="wd2" y="hd2"/>
                </a:cxn>
                <a:cxn ang="5400000">
                  <a:pos x="wd2" y="hd2"/>
                </a:cxn>
                <a:cxn ang="10800000">
                  <a:pos x="wd2" y="hd2"/>
                </a:cxn>
                <a:cxn ang="16200000">
                  <a:pos x="wd2" y="hd2"/>
                </a:cxn>
              </a:cxnLst>
              <a:rect l="0" t="0" r="r" b="b"/>
              <a:pathLst>
                <a:path w="21123" h="21449" fill="norm" stroke="1" extrusionOk="0">
                  <a:moveTo>
                    <a:pt x="20822" y="21449"/>
                  </a:moveTo>
                  <a:cubicBezTo>
                    <a:pt x="396" y="21134"/>
                    <a:pt x="396" y="21134"/>
                    <a:pt x="396" y="21134"/>
                  </a:cubicBezTo>
                  <a:cubicBezTo>
                    <a:pt x="396" y="21134"/>
                    <a:pt x="-308" y="7575"/>
                    <a:pt x="162" y="480"/>
                  </a:cubicBezTo>
                  <a:cubicBezTo>
                    <a:pt x="6501" y="7"/>
                    <a:pt x="14953" y="-151"/>
                    <a:pt x="21057" y="164"/>
                  </a:cubicBezTo>
                  <a:cubicBezTo>
                    <a:pt x="21292" y="9940"/>
                    <a:pt x="20822" y="21449"/>
                    <a:pt x="20822" y="21449"/>
                  </a:cubicBezTo>
                </a:path>
              </a:pathLst>
            </a:custGeom>
            <a:solidFill>
              <a:srgbClr val="00C27A"/>
            </a:solidFill>
            <a:ln w="12700" cap="flat">
              <a:noFill/>
              <a:miter lim="400000"/>
            </a:ln>
            <a:effectLst/>
          </p:spPr>
          <p:txBody>
            <a:bodyPr wrap="square" lIns="45719" tIns="45719" rIns="45719" bIns="45719" numCol="1" anchor="t">
              <a:noAutofit/>
            </a:bodyPr>
            <a:lstStyle/>
            <a:p>
              <a:pPr/>
            </a:p>
          </p:txBody>
        </p:sp>
        <p:sp>
          <p:nvSpPr>
            <p:cNvPr id="1053" name="Shape"/>
            <p:cNvSpPr/>
            <p:nvPr/>
          </p:nvSpPr>
          <p:spPr>
            <a:xfrm>
              <a:off x="532762" y="764722"/>
              <a:ext cx="63385" cy="66895"/>
            </a:xfrm>
            <a:custGeom>
              <a:avLst/>
              <a:gdLst/>
              <a:ahLst/>
              <a:cxnLst>
                <a:cxn ang="0">
                  <a:pos x="wd2" y="hd2"/>
                </a:cxn>
                <a:cxn ang="5400000">
                  <a:pos x="wd2" y="hd2"/>
                </a:cxn>
                <a:cxn ang="10800000">
                  <a:pos x="wd2" y="hd2"/>
                </a:cxn>
                <a:cxn ang="16200000">
                  <a:pos x="wd2" y="hd2"/>
                </a:cxn>
              </a:cxnLst>
              <a:rect l="0" t="0" r="r" b="b"/>
              <a:pathLst>
                <a:path w="21600" h="20685" fill="norm" stroke="1" extrusionOk="0">
                  <a:moveTo>
                    <a:pt x="12000" y="20520"/>
                  </a:moveTo>
                  <a:cubicBezTo>
                    <a:pt x="18000" y="20520"/>
                    <a:pt x="21600" y="15120"/>
                    <a:pt x="21600" y="9720"/>
                  </a:cubicBezTo>
                  <a:cubicBezTo>
                    <a:pt x="21600" y="4320"/>
                    <a:pt x="16800" y="0"/>
                    <a:pt x="10800" y="0"/>
                  </a:cubicBezTo>
                  <a:cubicBezTo>
                    <a:pt x="4800" y="1080"/>
                    <a:pt x="0" y="5400"/>
                    <a:pt x="0" y="10800"/>
                  </a:cubicBezTo>
                  <a:cubicBezTo>
                    <a:pt x="0" y="17280"/>
                    <a:pt x="4800" y="21600"/>
                    <a:pt x="12000" y="20520"/>
                  </a:cubicBezTo>
                </a:path>
              </a:pathLst>
            </a:custGeom>
            <a:solidFill>
              <a:schemeClr val="accent5"/>
            </a:solidFill>
            <a:ln w="12700" cap="flat">
              <a:noFill/>
              <a:miter lim="400000"/>
            </a:ln>
            <a:effectLst/>
          </p:spPr>
          <p:txBody>
            <a:bodyPr wrap="square" lIns="45719" tIns="45719" rIns="45719" bIns="45719" numCol="1" anchor="t">
              <a:noAutofit/>
            </a:bodyPr>
            <a:lstStyle/>
            <a:p>
              <a:pPr/>
            </a:p>
          </p:txBody>
        </p:sp>
      </p:gr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type="tx" showMasterSp="0" showMasterPhAnim="1">
  <p:cSld name="4 Pie Charts ">
    <p:spTree>
      <p:nvGrpSpPr>
        <p:cNvPr id="1" name=""/>
        <p:cNvGrpSpPr/>
        <p:nvPr/>
      </p:nvGrpSpPr>
      <p:grpSpPr>
        <a:xfrm>
          <a:off x="0" y="0"/>
          <a:ext cx="0" cy="0"/>
          <a:chOff x="0" y="0"/>
          <a:chExt cx="0" cy="0"/>
        </a:xfrm>
      </p:grpSpPr>
      <p:pic>
        <p:nvPicPr>
          <p:cNvPr id="1061"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1064" name="Group"/>
          <p:cNvGrpSpPr/>
          <p:nvPr/>
        </p:nvGrpSpPr>
        <p:grpSpPr>
          <a:xfrm>
            <a:off x="12496800" y="1590548"/>
            <a:ext cx="595071" cy="621323"/>
            <a:chOff x="0" y="0"/>
            <a:chExt cx="595069" cy="621322"/>
          </a:xfrm>
        </p:grpSpPr>
        <p:sp>
          <p:nvSpPr>
            <p:cNvPr id="1062"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63"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067" name="Group"/>
          <p:cNvGrpSpPr/>
          <p:nvPr/>
        </p:nvGrpSpPr>
        <p:grpSpPr>
          <a:xfrm>
            <a:off x="13091870" y="1590548"/>
            <a:ext cx="595071" cy="621323"/>
            <a:chOff x="0" y="0"/>
            <a:chExt cx="595069" cy="621322"/>
          </a:xfrm>
        </p:grpSpPr>
        <p:sp>
          <p:nvSpPr>
            <p:cNvPr id="1065"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66"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070" name="Group"/>
          <p:cNvGrpSpPr/>
          <p:nvPr/>
        </p:nvGrpSpPr>
        <p:grpSpPr>
          <a:xfrm>
            <a:off x="13686941" y="1590548"/>
            <a:ext cx="595071" cy="621323"/>
            <a:chOff x="0" y="0"/>
            <a:chExt cx="595069" cy="621322"/>
          </a:xfrm>
        </p:grpSpPr>
        <p:sp>
          <p:nvSpPr>
            <p:cNvPr id="1068"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69"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073" name="Group"/>
          <p:cNvGrpSpPr/>
          <p:nvPr/>
        </p:nvGrpSpPr>
        <p:grpSpPr>
          <a:xfrm>
            <a:off x="14282010" y="1590548"/>
            <a:ext cx="595071" cy="621323"/>
            <a:chOff x="0" y="0"/>
            <a:chExt cx="595069" cy="621322"/>
          </a:xfrm>
        </p:grpSpPr>
        <p:sp>
          <p:nvSpPr>
            <p:cNvPr id="1071"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72"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076" name="Group"/>
          <p:cNvGrpSpPr/>
          <p:nvPr/>
        </p:nvGrpSpPr>
        <p:grpSpPr>
          <a:xfrm>
            <a:off x="14877081" y="1590548"/>
            <a:ext cx="595071" cy="621323"/>
            <a:chOff x="0" y="0"/>
            <a:chExt cx="595069" cy="621322"/>
          </a:xfrm>
        </p:grpSpPr>
        <p:sp>
          <p:nvSpPr>
            <p:cNvPr id="1074"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75"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079" name="Group"/>
          <p:cNvGrpSpPr/>
          <p:nvPr/>
        </p:nvGrpSpPr>
        <p:grpSpPr>
          <a:xfrm>
            <a:off x="12496800" y="2468607"/>
            <a:ext cx="595071" cy="621324"/>
            <a:chOff x="0" y="0"/>
            <a:chExt cx="595069" cy="621322"/>
          </a:xfrm>
        </p:grpSpPr>
        <p:sp>
          <p:nvSpPr>
            <p:cNvPr id="1077"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78"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082" name="Group"/>
          <p:cNvGrpSpPr/>
          <p:nvPr/>
        </p:nvGrpSpPr>
        <p:grpSpPr>
          <a:xfrm>
            <a:off x="13091870" y="2468607"/>
            <a:ext cx="595071" cy="621324"/>
            <a:chOff x="0" y="0"/>
            <a:chExt cx="595069" cy="621322"/>
          </a:xfrm>
        </p:grpSpPr>
        <p:sp>
          <p:nvSpPr>
            <p:cNvPr id="1080"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81"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085" name="Group"/>
          <p:cNvGrpSpPr/>
          <p:nvPr/>
        </p:nvGrpSpPr>
        <p:grpSpPr>
          <a:xfrm>
            <a:off x="13686941" y="2468607"/>
            <a:ext cx="595071" cy="621324"/>
            <a:chOff x="0" y="0"/>
            <a:chExt cx="595069" cy="621322"/>
          </a:xfrm>
        </p:grpSpPr>
        <p:sp>
          <p:nvSpPr>
            <p:cNvPr id="1083"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84"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088" name="Group"/>
          <p:cNvGrpSpPr/>
          <p:nvPr/>
        </p:nvGrpSpPr>
        <p:grpSpPr>
          <a:xfrm>
            <a:off x="14282010" y="2468607"/>
            <a:ext cx="595071" cy="621324"/>
            <a:chOff x="0" y="0"/>
            <a:chExt cx="595069" cy="621322"/>
          </a:xfrm>
        </p:grpSpPr>
        <p:sp>
          <p:nvSpPr>
            <p:cNvPr id="1086"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87"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091" name="Group"/>
          <p:cNvGrpSpPr/>
          <p:nvPr/>
        </p:nvGrpSpPr>
        <p:grpSpPr>
          <a:xfrm>
            <a:off x="14877081" y="2468607"/>
            <a:ext cx="595071" cy="621324"/>
            <a:chOff x="0" y="0"/>
            <a:chExt cx="595069" cy="621322"/>
          </a:xfrm>
        </p:grpSpPr>
        <p:sp>
          <p:nvSpPr>
            <p:cNvPr id="1089"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90"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094" name="Group"/>
          <p:cNvGrpSpPr/>
          <p:nvPr/>
        </p:nvGrpSpPr>
        <p:grpSpPr>
          <a:xfrm>
            <a:off x="13686941" y="3089930"/>
            <a:ext cx="595071" cy="621323"/>
            <a:chOff x="0" y="0"/>
            <a:chExt cx="595069" cy="621322"/>
          </a:xfrm>
        </p:grpSpPr>
        <p:sp>
          <p:nvSpPr>
            <p:cNvPr id="1092"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93"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097" name="Group"/>
          <p:cNvGrpSpPr/>
          <p:nvPr/>
        </p:nvGrpSpPr>
        <p:grpSpPr>
          <a:xfrm>
            <a:off x="14877081" y="3089930"/>
            <a:ext cx="595071" cy="621323"/>
            <a:chOff x="0" y="0"/>
            <a:chExt cx="595069" cy="621322"/>
          </a:xfrm>
        </p:grpSpPr>
        <p:sp>
          <p:nvSpPr>
            <p:cNvPr id="1095"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96"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100" name="Group"/>
          <p:cNvGrpSpPr/>
          <p:nvPr/>
        </p:nvGrpSpPr>
        <p:grpSpPr>
          <a:xfrm>
            <a:off x="14877081" y="4948916"/>
            <a:ext cx="595071" cy="621324"/>
            <a:chOff x="0" y="0"/>
            <a:chExt cx="595069" cy="621322"/>
          </a:xfrm>
        </p:grpSpPr>
        <p:sp>
          <p:nvSpPr>
            <p:cNvPr id="1098"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099"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103" name="Group"/>
          <p:cNvGrpSpPr/>
          <p:nvPr/>
        </p:nvGrpSpPr>
        <p:grpSpPr>
          <a:xfrm>
            <a:off x="14877081" y="4330084"/>
            <a:ext cx="595071" cy="621324"/>
            <a:chOff x="0" y="0"/>
            <a:chExt cx="595069" cy="621322"/>
          </a:xfrm>
        </p:grpSpPr>
        <p:sp>
          <p:nvSpPr>
            <p:cNvPr id="1101"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02"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106" name="Group"/>
          <p:cNvGrpSpPr/>
          <p:nvPr/>
        </p:nvGrpSpPr>
        <p:grpSpPr>
          <a:xfrm>
            <a:off x="14877081" y="3711252"/>
            <a:ext cx="595071" cy="621324"/>
            <a:chOff x="0" y="0"/>
            <a:chExt cx="595069" cy="621322"/>
          </a:xfrm>
        </p:grpSpPr>
        <p:sp>
          <p:nvSpPr>
            <p:cNvPr id="1104"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05"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109" name="Group"/>
          <p:cNvGrpSpPr/>
          <p:nvPr/>
        </p:nvGrpSpPr>
        <p:grpSpPr>
          <a:xfrm>
            <a:off x="14282010" y="3089930"/>
            <a:ext cx="595071" cy="621323"/>
            <a:chOff x="0" y="0"/>
            <a:chExt cx="595069" cy="621322"/>
          </a:xfrm>
        </p:grpSpPr>
        <p:sp>
          <p:nvSpPr>
            <p:cNvPr id="1107"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08"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112" name="Group"/>
          <p:cNvGrpSpPr/>
          <p:nvPr/>
        </p:nvGrpSpPr>
        <p:grpSpPr>
          <a:xfrm>
            <a:off x="14282010" y="3711252"/>
            <a:ext cx="595071" cy="621324"/>
            <a:chOff x="0" y="0"/>
            <a:chExt cx="595069" cy="621322"/>
          </a:xfrm>
        </p:grpSpPr>
        <p:sp>
          <p:nvSpPr>
            <p:cNvPr id="1110"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11"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115" name="Group"/>
          <p:cNvGrpSpPr/>
          <p:nvPr/>
        </p:nvGrpSpPr>
        <p:grpSpPr>
          <a:xfrm>
            <a:off x="14282010" y="4330084"/>
            <a:ext cx="595071" cy="621324"/>
            <a:chOff x="0" y="0"/>
            <a:chExt cx="595069" cy="621322"/>
          </a:xfrm>
        </p:grpSpPr>
        <p:sp>
          <p:nvSpPr>
            <p:cNvPr id="1113"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14"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116"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1117"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1118"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1121" name="Group"/>
          <p:cNvGrpSpPr/>
          <p:nvPr/>
        </p:nvGrpSpPr>
        <p:grpSpPr>
          <a:xfrm>
            <a:off x="13686941" y="3711252"/>
            <a:ext cx="595071" cy="621324"/>
            <a:chOff x="0" y="0"/>
            <a:chExt cx="595069" cy="621322"/>
          </a:xfrm>
        </p:grpSpPr>
        <p:sp>
          <p:nvSpPr>
            <p:cNvPr id="1119"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20"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1122" name="Rectangle"/>
          <p:cNvSpPr/>
          <p:nvPr/>
        </p:nvSpPr>
        <p:spPr>
          <a:xfrm>
            <a:off x="0" y="1773238"/>
            <a:ext cx="12192000" cy="3023915"/>
          </a:xfrm>
          <a:prstGeom prst="rect">
            <a:avLst/>
          </a:prstGeom>
          <a:solidFill>
            <a:srgbClr val="E6E7E7"/>
          </a:solidFill>
          <a:ln w="12700">
            <a:miter lim="400000"/>
          </a:ln>
        </p:spPr>
        <p:txBody>
          <a:bodyPr lIns="45719" rIns="45719" anchor="ctr"/>
          <a:lstStyle/>
          <a:p>
            <a:pPr algn="ctr">
              <a:defRPr>
                <a:solidFill>
                  <a:srgbClr val="FFFFFF"/>
                </a:solidFill>
              </a:defRPr>
            </a:pPr>
          </a:p>
        </p:txBody>
      </p:sp>
      <p:sp>
        <p:nvSpPr>
          <p:cNvPr id="1123" name="Body Level One…"/>
          <p:cNvSpPr txBox="1"/>
          <p:nvPr>
            <p:ph type="body" sz="quarter" idx="1"/>
          </p:nvPr>
        </p:nvSpPr>
        <p:spPr>
          <a:xfrm>
            <a:off x="911424" y="3717032"/>
            <a:ext cx="2376265" cy="720081"/>
          </a:xfrm>
          <a:prstGeom prst="rect">
            <a:avLst/>
          </a:prstGeom>
        </p:spPr>
        <p:txBody>
          <a:bodyPr/>
          <a:lstStyle>
            <a:lvl1pPr algn="ctr">
              <a:lnSpc>
                <a:spcPts val="1400"/>
              </a:lnSpc>
              <a:spcBef>
                <a:spcPts val="600"/>
              </a:spcBef>
              <a:defRPr sz="1200"/>
            </a:lvl1pPr>
            <a:lvl2pPr marL="233363" indent="-228600" algn="ctr">
              <a:lnSpc>
                <a:spcPts val="1400"/>
              </a:lnSpc>
              <a:spcBef>
                <a:spcPts val="600"/>
              </a:spcBef>
              <a:buChar char="▪"/>
              <a:defRPr sz="1200"/>
            </a:lvl2pPr>
            <a:lvl3pPr marL="457200" indent="-223838" algn="ctr">
              <a:lnSpc>
                <a:spcPts val="1400"/>
              </a:lnSpc>
              <a:spcBef>
                <a:spcPts val="600"/>
              </a:spcBef>
              <a:defRPr sz="1200"/>
            </a:lvl3pPr>
            <a:lvl4pPr marL="690562" indent="-233362" algn="ctr">
              <a:lnSpc>
                <a:spcPts val="1400"/>
              </a:lnSpc>
              <a:spcBef>
                <a:spcPts val="600"/>
              </a:spcBef>
              <a:buChar char="‒"/>
              <a:defRPr sz="1200"/>
            </a:lvl4pPr>
            <a:lvl5pPr marL="2057400" indent="-228600" algn="ctr">
              <a:lnSpc>
                <a:spcPts val="1400"/>
              </a:lnSpc>
              <a:spcBef>
                <a:spcPts val="600"/>
              </a:spcBef>
              <a:defRPr sz="1200"/>
            </a:lvl5pPr>
          </a:lstStyle>
          <a:p>
            <a:pPr/>
            <a:r>
              <a:t>Body Level One</a:t>
            </a:r>
          </a:p>
          <a:p>
            <a:pPr lvl="1"/>
            <a:r>
              <a:t>Body Level Two</a:t>
            </a:r>
          </a:p>
          <a:p>
            <a:pPr lvl="2"/>
            <a:r>
              <a:t>Body Level Three</a:t>
            </a:r>
          </a:p>
          <a:p>
            <a:pPr lvl="3"/>
            <a:r>
              <a:t>Body Level Four</a:t>
            </a:r>
          </a:p>
          <a:p>
            <a:pPr lvl="4"/>
            <a:r>
              <a:t>Body Level Five</a:t>
            </a:r>
          </a:p>
        </p:txBody>
      </p:sp>
      <p:sp>
        <p:nvSpPr>
          <p:cNvPr id="1124" name="Rectangle"/>
          <p:cNvSpPr/>
          <p:nvPr>
            <p:ph type="body" sz="quarter" idx="13"/>
          </p:nvPr>
        </p:nvSpPr>
        <p:spPr>
          <a:xfrm>
            <a:off x="1702766" y="2708275"/>
            <a:ext cx="864843" cy="314325"/>
          </a:xfrm>
          <a:prstGeom prst="rect">
            <a:avLst/>
          </a:prstGeom>
        </p:spPr>
        <p:txBody>
          <a:bodyPr anchor="ctr"/>
          <a:lstStyle/>
          <a:p>
            <a:pPr algn="ctr">
              <a:lnSpc>
                <a:spcPts val="2200"/>
              </a:lnSpc>
              <a:spcBef>
                <a:spcPts val="600"/>
              </a:spcBef>
              <a:defRPr b="1" sz="1600"/>
            </a:pPr>
          </a:p>
        </p:txBody>
      </p:sp>
      <p:sp>
        <p:nvSpPr>
          <p:cNvPr id="1125" name="Rectangle"/>
          <p:cNvSpPr/>
          <p:nvPr>
            <p:ph type="body" sz="quarter" idx="14"/>
          </p:nvPr>
        </p:nvSpPr>
        <p:spPr>
          <a:xfrm>
            <a:off x="3594456" y="3717032"/>
            <a:ext cx="2376265" cy="720081"/>
          </a:xfrm>
          <a:prstGeom prst="rect">
            <a:avLst/>
          </a:prstGeom>
        </p:spPr>
        <p:txBody>
          <a:bodyPr/>
          <a:lstStyle/>
          <a:p>
            <a:pPr algn="ctr">
              <a:lnSpc>
                <a:spcPts val="1400"/>
              </a:lnSpc>
              <a:spcBef>
                <a:spcPts val="600"/>
              </a:spcBef>
              <a:defRPr sz="1200"/>
            </a:pPr>
          </a:p>
        </p:txBody>
      </p:sp>
      <p:sp>
        <p:nvSpPr>
          <p:cNvPr id="1126" name="Rectangle"/>
          <p:cNvSpPr/>
          <p:nvPr>
            <p:ph type="body" sz="quarter" idx="15"/>
          </p:nvPr>
        </p:nvSpPr>
        <p:spPr>
          <a:xfrm>
            <a:off x="4379762" y="2708275"/>
            <a:ext cx="864843" cy="314325"/>
          </a:xfrm>
          <a:prstGeom prst="rect">
            <a:avLst/>
          </a:prstGeom>
        </p:spPr>
        <p:txBody>
          <a:bodyPr anchor="ctr"/>
          <a:lstStyle/>
          <a:p>
            <a:pPr algn="ctr">
              <a:lnSpc>
                <a:spcPts val="2200"/>
              </a:lnSpc>
              <a:spcBef>
                <a:spcPts val="600"/>
              </a:spcBef>
              <a:defRPr b="1" sz="1600"/>
            </a:pPr>
          </a:p>
        </p:txBody>
      </p:sp>
      <p:sp>
        <p:nvSpPr>
          <p:cNvPr id="1127" name="Rectangle"/>
          <p:cNvSpPr/>
          <p:nvPr>
            <p:ph type="body" sz="quarter" idx="16"/>
          </p:nvPr>
        </p:nvSpPr>
        <p:spPr>
          <a:xfrm>
            <a:off x="6277488" y="3717032"/>
            <a:ext cx="2376265" cy="720081"/>
          </a:xfrm>
          <a:prstGeom prst="rect">
            <a:avLst/>
          </a:prstGeom>
        </p:spPr>
        <p:txBody>
          <a:bodyPr/>
          <a:lstStyle/>
          <a:p>
            <a:pPr algn="ctr">
              <a:lnSpc>
                <a:spcPts val="1400"/>
              </a:lnSpc>
              <a:spcBef>
                <a:spcPts val="600"/>
              </a:spcBef>
              <a:defRPr sz="1200"/>
            </a:pPr>
          </a:p>
        </p:txBody>
      </p:sp>
      <p:sp>
        <p:nvSpPr>
          <p:cNvPr id="1128" name="Rectangle"/>
          <p:cNvSpPr/>
          <p:nvPr>
            <p:ph type="body" sz="quarter" idx="17"/>
          </p:nvPr>
        </p:nvSpPr>
        <p:spPr>
          <a:xfrm>
            <a:off x="7046762" y="2708275"/>
            <a:ext cx="864843" cy="314325"/>
          </a:xfrm>
          <a:prstGeom prst="rect">
            <a:avLst/>
          </a:prstGeom>
        </p:spPr>
        <p:txBody>
          <a:bodyPr anchor="ctr"/>
          <a:lstStyle/>
          <a:p>
            <a:pPr algn="ctr">
              <a:lnSpc>
                <a:spcPts val="2200"/>
              </a:lnSpc>
              <a:spcBef>
                <a:spcPts val="600"/>
              </a:spcBef>
              <a:defRPr b="1" sz="1600"/>
            </a:pPr>
          </a:p>
        </p:txBody>
      </p:sp>
      <p:sp>
        <p:nvSpPr>
          <p:cNvPr id="1129" name="Rectangle"/>
          <p:cNvSpPr/>
          <p:nvPr>
            <p:ph type="body" sz="quarter" idx="18"/>
          </p:nvPr>
        </p:nvSpPr>
        <p:spPr>
          <a:xfrm>
            <a:off x="8960519" y="3717032"/>
            <a:ext cx="2376265" cy="720081"/>
          </a:xfrm>
          <a:prstGeom prst="rect">
            <a:avLst/>
          </a:prstGeom>
        </p:spPr>
        <p:txBody>
          <a:bodyPr/>
          <a:lstStyle/>
          <a:p>
            <a:pPr algn="ctr">
              <a:lnSpc>
                <a:spcPts val="1400"/>
              </a:lnSpc>
              <a:spcBef>
                <a:spcPts val="600"/>
              </a:spcBef>
              <a:defRPr sz="1200"/>
            </a:pPr>
          </a:p>
        </p:txBody>
      </p:sp>
      <p:sp>
        <p:nvSpPr>
          <p:cNvPr id="1130" name="Rectangle"/>
          <p:cNvSpPr/>
          <p:nvPr>
            <p:ph type="body" sz="quarter" idx="19"/>
          </p:nvPr>
        </p:nvSpPr>
        <p:spPr>
          <a:xfrm>
            <a:off x="9751862" y="2708275"/>
            <a:ext cx="864843" cy="314325"/>
          </a:xfrm>
          <a:prstGeom prst="rect">
            <a:avLst/>
          </a:prstGeom>
        </p:spPr>
        <p:txBody>
          <a:bodyPr anchor="ctr"/>
          <a:lstStyle/>
          <a:p>
            <a:pPr algn="ctr">
              <a:lnSpc>
                <a:spcPts val="2200"/>
              </a:lnSpc>
              <a:spcBef>
                <a:spcPts val="600"/>
              </a:spcBef>
              <a:defRPr b="1" sz="1600"/>
            </a:pPr>
          </a:p>
        </p:txBody>
      </p:sp>
      <p:sp>
        <p:nvSpPr>
          <p:cNvPr id="1131" name="Rectangle"/>
          <p:cNvSpPr/>
          <p:nvPr>
            <p:ph type="body" sz="quarter" idx="20"/>
          </p:nvPr>
        </p:nvSpPr>
        <p:spPr>
          <a:xfrm>
            <a:off x="1127448" y="5308653"/>
            <a:ext cx="1656185" cy="576065"/>
          </a:xfrm>
          <a:prstGeom prst="rect">
            <a:avLst/>
          </a:prstGeom>
        </p:spPr>
        <p:txBody>
          <a:bodyPr anchor="ctr"/>
          <a:lstStyle/>
          <a:p>
            <a:pPr algn="ctr">
              <a:lnSpc>
                <a:spcPts val="3200"/>
              </a:lnSpc>
              <a:spcBef>
                <a:spcPts val="600"/>
              </a:spcBef>
              <a:defRPr b="1" sz="2800">
                <a:solidFill>
                  <a:schemeClr val="accent3"/>
                </a:solidFill>
              </a:defRPr>
            </a:pPr>
          </a:p>
        </p:txBody>
      </p:sp>
      <p:sp>
        <p:nvSpPr>
          <p:cNvPr id="1132" name="Rectangle"/>
          <p:cNvSpPr/>
          <p:nvPr>
            <p:ph type="body" sz="quarter" idx="21"/>
          </p:nvPr>
        </p:nvSpPr>
        <p:spPr>
          <a:xfrm>
            <a:off x="2883394" y="5163111"/>
            <a:ext cx="8399414" cy="867148"/>
          </a:xfrm>
          <a:prstGeom prst="rect">
            <a:avLst/>
          </a:prstGeom>
        </p:spPr>
        <p:txBody>
          <a:bodyPr anchor="ctr"/>
          <a:lstStyle/>
          <a:p>
            <a:pPr>
              <a:lnSpc>
                <a:spcPts val="1800"/>
              </a:lnSpc>
              <a:spcBef>
                <a:spcPts val="600"/>
              </a:spcBef>
              <a:defRPr sz="1600"/>
            </a:pPr>
          </a:p>
        </p:txBody>
      </p:sp>
      <p:sp>
        <p:nvSpPr>
          <p:cNvPr id="1133" name="Title Text"/>
          <p:cNvSpPr txBox="1"/>
          <p:nvPr>
            <p:ph type="title"/>
          </p:nvPr>
        </p:nvSpPr>
        <p:spPr>
          <a:xfrm>
            <a:off x="407987" y="404813"/>
            <a:ext cx="11016606" cy="863601"/>
          </a:xfrm>
          <a:prstGeom prst="rect">
            <a:avLst/>
          </a:prstGeom>
        </p:spPr>
        <p:txBody>
          <a:bodyPr/>
          <a:lstStyle/>
          <a:p>
            <a:pPr/>
            <a:r>
              <a:t>Title Text</a:t>
            </a:r>
          </a:p>
        </p:txBody>
      </p:sp>
      <p:sp>
        <p:nvSpPr>
          <p:cNvPr id="1134"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1135"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1136" name="Presentation Title | Author | Date">
            <a:hlinkClick r:id="rId3"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1137"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spTree>
  </p:cSld>
  <p:clrMapOvr>
    <a:masterClrMapping/>
  </p:clrMapOvr>
  <p:transition xmlns:p14="http://schemas.microsoft.com/office/powerpoint/2010/main" spd="med" advClick="1"/>
</p:sldLayout>
</file>

<file path=ppt/slideLayouts/slideLayout23.xml><?xml version="1.0" encoding="utf-8"?>
<p:sldLayout xmlns:a="http://schemas.openxmlformats.org/drawingml/2006/main" xmlns:r="http://schemas.openxmlformats.org/officeDocument/2006/relationships" xmlns:p="http://schemas.openxmlformats.org/presentationml/2006/main" type="tx" showMasterSp="0" showMasterPhAnim="1">
  <p:cSld name="3 columns">
    <p:spTree>
      <p:nvGrpSpPr>
        <p:cNvPr id="1" name=""/>
        <p:cNvGrpSpPr/>
        <p:nvPr/>
      </p:nvGrpSpPr>
      <p:grpSpPr>
        <a:xfrm>
          <a:off x="0" y="0"/>
          <a:ext cx="0" cy="0"/>
          <a:chOff x="0" y="0"/>
          <a:chExt cx="0" cy="0"/>
        </a:xfrm>
      </p:grpSpPr>
      <p:pic>
        <p:nvPicPr>
          <p:cNvPr id="1144"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1147" name="Group"/>
          <p:cNvGrpSpPr/>
          <p:nvPr/>
        </p:nvGrpSpPr>
        <p:grpSpPr>
          <a:xfrm>
            <a:off x="12496800" y="1590548"/>
            <a:ext cx="595071" cy="621323"/>
            <a:chOff x="0" y="0"/>
            <a:chExt cx="595069" cy="621322"/>
          </a:xfrm>
        </p:grpSpPr>
        <p:sp>
          <p:nvSpPr>
            <p:cNvPr id="1145"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46"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150" name="Group"/>
          <p:cNvGrpSpPr/>
          <p:nvPr/>
        </p:nvGrpSpPr>
        <p:grpSpPr>
          <a:xfrm>
            <a:off x="13091870" y="1590548"/>
            <a:ext cx="595071" cy="621323"/>
            <a:chOff x="0" y="0"/>
            <a:chExt cx="595069" cy="621322"/>
          </a:xfrm>
        </p:grpSpPr>
        <p:sp>
          <p:nvSpPr>
            <p:cNvPr id="1148"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49"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153" name="Group"/>
          <p:cNvGrpSpPr/>
          <p:nvPr/>
        </p:nvGrpSpPr>
        <p:grpSpPr>
          <a:xfrm>
            <a:off x="13686941" y="1590548"/>
            <a:ext cx="595071" cy="621323"/>
            <a:chOff x="0" y="0"/>
            <a:chExt cx="595069" cy="621322"/>
          </a:xfrm>
        </p:grpSpPr>
        <p:sp>
          <p:nvSpPr>
            <p:cNvPr id="1151"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52"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156" name="Group"/>
          <p:cNvGrpSpPr/>
          <p:nvPr/>
        </p:nvGrpSpPr>
        <p:grpSpPr>
          <a:xfrm>
            <a:off x="14282010" y="1590548"/>
            <a:ext cx="595071" cy="621323"/>
            <a:chOff x="0" y="0"/>
            <a:chExt cx="595069" cy="621322"/>
          </a:xfrm>
        </p:grpSpPr>
        <p:sp>
          <p:nvSpPr>
            <p:cNvPr id="1154"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55"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159" name="Group"/>
          <p:cNvGrpSpPr/>
          <p:nvPr/>
        </p:nvGrpSpPr>
        <p:grpSpPr>
          <a:xfrm>
            <a:off x="14877081" y="1590548"/>
            <a:ext cx="595071" cy="621323"/>
            <a:chOff x="0" y="0"/>
            <a:chExt cx="595069" cy="621322"/>
          </a:xfrm>
        </p:grpSpPr>
        <p:sp>
          <p:nvSpPr>
            <p:cNvPr id="1157"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58"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162" name="Group"/>
          <p:cNvGrpSpPr/>
          <p:nvPr/>
        </p:nvGrpSpPr>
        <p:grpSpPr>
          <a:xfrm>
            <a:off x="12496800" y="2468607"/>
            <a:ext cx="595071" cy="621324"/>
            <a:chOff x="0" y="0"/>
            <a:chExt cx="595069" cy="621322"/>
          </a:xfrm>
        </p:grpSpPr>
        <p:sp>
          <p:nvSpPr>
            <p:cNvPr id="1160"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61"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165" name="Group"/>
          <p:cNvGrpSpPr/>
          <p:nvPr/>
        </p:nvGrpSpPr>
        <p:grpSpPr>
          <a:xfrm>
            <a:off x="13091870" y="2468607"/>
            <a:ext cx="595071" cy="621324"/>
            <a:chOff x="0" y="0"/>
            <a:chExt cx="595069" cy="621322"/>
          </a:xfrm>
        </p:grpSpPr>
        <p:sp>
          <p:nvSpPr>
            <p:cNvPr id="1163"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64"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168" name="Group"/>
          <p:cNvGrpSpPr/>
          <p:nvPr/>
        </p:nvGrpSpPr>
        <p:grpSpPr>
          <a:xfrm>
            <a:off x="13686941" y="2468607"/>
            <a:ext cx="595071" cy="621324"/>
            <a:chOff x="0" y="0"/>
            <a:chExt cx="595069" cy="621322"/>
          </a:xfrm>
        </p:grpSpPr>
        <p:sp>
          <p:nvSpPr>
            <p:cNvPr id="1166"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67"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171" name="Group"/>
          <p:cNvGrpSpPr/>
          <p:nvPr/>
        </p:nvGrpSpPr>
        <p:grpSpPr>
          <a:xfrm>
            <a:off x="14282010" y="2468607"/>
            <a:ext cx="595071" cy="621324"/>
            <a:chOff x="0" y="0"/>
            <a:chExt cx="595069" cy="621322"/>
          </a:xfrm>
        </p:grpSpPr>
        <p:sp>
          <p:nvSpPr>
            <p:cNvPr id="1169"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70"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174" name="Group"/>
          <p:cNvGrpSpPr/>
          <p:nvPr/>
        </p:nvGrpSpPr>
        <p:grpSpPr>
          <a:xfrm>
            <a:off x="14877081" y="2468607"/>
            <a:ext cx="595071" cy="621324"/>
            <a:chOff x="0" y="0"/>
            <a:chExt cx="595069" cy="621322"/>
          </a:xfrm>
        </p:grpSpPr>
        <p:sp>
          <p:nvSpPr>
            <p:cNvPr id="1172"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73"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177" name="Group"/>
          <p:cNvGrpSpPr/>
          <p:nvPr/>
        </p:nvGrpSpPr>
        <p:grpSpPr>
          <a:xfrm>
            <a:off x="13686941" y="3089930"/>
            <a:ext cx="595071" cy="621323"/>
            <a:chOff x="0" y="0"/>
            <a:chExt cx="595069" cy="621322"/>
          </a:xfrm>
        </p:grpSpPr>
        <p:sp>
          <p:nvSpPr>
            <p:cNvPr id="1175"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76"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180" name="Group"/>
          <p:cNvGrpSpPr/>
          <p:nvPr/>
        </p:nvGrpSpPr>
        <p:grpSpPr>
          <a:xfrm>
            <a:off x="14877081" y="3089930"/>
            <a:ext cx="595071" cy="621323"/>
            <a:chOff x="0" y="0"/>
            <a:chExt cx="595069" cy="621322"/>
          </a:xfrm>
        </p:grpSpPr>
        <p:sp>
          <p:nvSpPr>
            <p:cNvPr id="1178"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79"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183" name="Group"/>
          <p:cNvGrpSpPr/>
          <p:nvPr/>
        </p:nvGrpSpPr>
        <p:grpSpPr>
          <a:xfrm>
            <a:off x="14877081" y="4948916"/>
            <a:ext cx="595071" cy="621324"/>
            <a:chOff x="0" y="0"/>
            <a:chExt cx="595069" cy="621322"/>
          </a:xfrm>
        </p:grpSpPr>
        <p:sp>
          <p:nvSpPr>
            <p:cNvPr id="1181"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82"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186" name="Group"/>
          <p:cNvGrpSpPr/>
          <p:nvPr/>
        </p:nvGrpSpPr>
        <p:grpSpPr>
          <a:xfrm>
            <a:off x="14877081" y="4330084"/>
            <a:ext cx="595071" cy="621324"/>
            <a:chOff x="0" y="0"/>
            <a:chExt cx="595069" cy="621322"/>
          </a:xfrm>
        </p:grpSpPr>
        <p:sp>
          <p:nvSpPr>
            <p:cNvPr id="1184"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85"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189" name="Group"/>
          <p:cNvGrpSpPr/>
          <p:nvPr/>
        </p:nvGrpSpPr>
        <p:grpSpPr>
          <a:xfrm>
            <a:off x="14877081" y="3711252"/>
            <a:ext cx="595071" cy="621324"/>
            <a:chOff x="0" y="0"/>
            <a:chExt cx="595069" cy="621322"/>
          </a:xfrm>
        </p:grpSpPr>
        <p:sp>
          <p:nvSpPr>
            <p:cNvPr id="1187"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88"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192" name="Group"/>
          <p:cNvGrpSpPr/>
          <p:nvPr/>
        </p:nvGrpSpPr>
        <p:grpSpPr>
          <a:xfrm>
            <a:off x="14282010" y="3089930"/>
            <a:ext cx="595071" cy="621323"/>
            <a:chOff x="0" y="0"/>
            <a:chExt cx="595069" cy="621322"/>
          </a:xfrm>
        </p:grpSpPr>
        <p:sp>
          <p:nvSpPr>
            <p:cNvPr id="1190"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91"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195" name="Group"/>
          <p:cNvGrpSpPr/>
          <p:nvPr/>
        </p:nvGrpSpPr>
        <p:grpSpPr>
          <a:xfrm>
            <a:off x="14282010" y="3711252"/>
            <a:ext cx="595071" cy="621324"/>
            <a:chOff x="0" y="0"/>
            <a:chExt cx="595069" cy="621322"/>
          </a:xfrm>
        </p:grpSpPr>
        <p:sp>
          <p:nvSpPr>
            <p:cNvPr id="1193"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94"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198" name="Group"/>
          <p:cNvGrpSpPr/>
          <p:nvPr/>
        </p:nvGrpSpPr>
        <p:grpSpPr>
          <a:xfrm>
            <a:off x="14282010" y="4330084"/>
            <a:ext cx="595071" cy="621324"/>
            <a:chOff x="0" y="0"/>
            <a:chExt cx="595069" cy="621322"/>
          </a:xfrm>
        </p:grpSpPr>
        <p:sp>
          <p:nvSpPr>
            <p:cNvPr id="1196"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197"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199"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1200"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1201"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1204" name="Group"/>
          <p:cNvGrpSpPr/>
          <p:nvPr/>
        </p:nvGrpSpPr>
        <p:grpSpPr>
          <a:xfrm>
            <a:off x="13686941" y="3711252"/>
            <a:ext cx="595071" cy="621324"/>
            <a:chOff x="0" y="0"/>
            <a:chExt cx="595069" cy="621322"/>
          </a:xfrm>
        </p:grpSpPr>
        <p:sp>
          <p:nvSpPr>
            <p:cNvPr id="1202"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03"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pic>
        <p:nvPicPr>
          <p:cNvPr id="1205" name="image18.png" descr="image18.png"/>
          <p:cNvPicPr>
            <a:picLocks noChangeAspect="1"/>
          </p:cNvPicPr>
          <p:nvPr/>
        </p:nvPicPr>
        <p:blipFill>
          <a:blip r:embed="rId3">
            <a:extLst/>
          </a:blip>
          <a:stretch>
            <a:fillRect/>
          </a:stretch>
        </p:blipFill>
        <p:spPr>
          <a:xfrm rot="16200000">
            <a:off x="8823521" y="-1667562"/>
            <a:ext cx="1706402" cy="5030555"/>
          </a:xfrm>
          <a:prstGeom prst="rect">
            <a:avLst/>
          </a:prstGeom>
          <a:ln w="12700">
            <a:miter lim="400000"/>
          </a:ln>
        </p:spPr>
      </p:pic>
      <p:sp>
        <p:nvSpPr>
          <p:cNvPr id="1206" name="Rectangle"/>
          <p:cNvSpPr/>
          <p:nvPr/>
        </p:nvSpPr>
        <p:spPr>
          <a:xfrm>
            <a:off x="407987" y="2423885"/>
            <a:ext cx="3524251" cy="4046889"/>
          </a:xfrm>
          <a:prstGeom prst="rect">
            <a:avLst/>
          </a:prstGeom>
          <a:solidFill>
            <a:srgbClr val="EDEDED"/>
          </a:solidFill>
          <a:ln w="12700">
            <a:miter lim="400000"/>
          </a:ln>
        </p:spPr>
        <p:txBody>
          <a:bodyPr lIns="45719" rIns="45719" anchor="ctr"/>
          <a:lstStyle/>
          <a:p>
            <a:pPr algn="ctr">
              <a:defRPr>
                <a:solidFill>
                  <a:srgbClr val="FFFFFF"/>
                </a:solidFill>
              </a:defRPr>
            </a:pPr>
          </a:p>
        </p:txBody>
      </p:sp>
      <p:sp>
        <p:nvSpPr>
          <p:cNvPr id="1207" name="Rectangle"/>
          <p:cNvSpPr/>
          <p:nvPr/>
        </p:nvSpPr>
        <p:spPr>
          <a:xfrm>
            <a:off x="4333875" y="2423885"/>
            <a:ext cx="3524250" cy="4046889"/>
          </a:xfrm>
          <a:prstGeom prst="rect">
            <a:avLst/>
          </a:prstGeom>
          <a:solidFill>
            <a:srgbClr val="EDEDED"/>
          </a:solidFill>
          <a:ln w="12700">
            <a:miter lim="400000"/>
          </a:ln>
        </p:spPr>
        <p:txBody>
          <a:bodyPr lIns="45719" rIns="45719" anchor="ctr"/>
          <a:lstStyle/>
          <a:p>
            <a:pPr algn="ctr">
              <a:defRPr>
                <a:solidFill>
                  <a:srgbClr val="FFFFFF"/>
                </a:solidFill>
              </a:defRPr>
            </a:pPr>
          </a:p>
        </p:txBody>
      </p:sp>
      <p:sp>
        <p:nvSpPr>
          <p:cNvPr id="1208" name="Rectangle"/>
          <p:cNvSpPr/>
          <p:nvPr/>
        </p:nvSpPr>
        <p:spPr>
          <a:xfrm>
            <a:off x="8259763" y="2406300"/>
            <a:ext cx="3524251" cy="4046888"/>
          </a:xfrm>
          <a:prstGeom prst="rect">
            <a:avLst/>
          </a:prstGeom>
          <a:solidFill>
            <a:srgbClr val="EDEDED"/>
          </a:solidFill>
          <a:ln w="12700">
            <a:miter lim="400000"/>
          </a:ln>
        </p:spPr>
        <p:txBody>
          <a:bodyPr lIns="45719" rIns="45719" anchor="ctr"/>
          <a:lstStyle/>
          <a:p>
            <a:pPr algn="ctr">
              <a:defRPr>
                <a:solidFill>
                  <a:srgbClr val="FFFFFF"/>
                </a:solidFill>
              </a:defRPr>
            </a:pPr>
          </a:p>
        </p:txBody>
      </p:sp>
      <p:sp>
        <p:nvSpPr>
          <p:cNvPr id="1209" name="Body Level One…"/>
          <p:cNvSpPr txBox="1"/>
          <p:nvPr>
            <p:ph type="body" sz="quarter" idx="1"/>
          </p:nvPr>
        </p:nvSpPr>
        <p:spPr>
          <a:xfrm>
            <a:off x="725016" y="3332367"/>
            <a:ext cx="2890194" cy="645048"/>
          </a:xfrm>
          <a:prstGeom prst="rect">
            <a:avLst/>
          </a:prstGeom>
        </p:spPr>
        <p:txBody>
          <a:bodyPr anchor="ctr"/>
          <a:lstStyle>
            <a:lvl1pPr>
              <a:lnSpc>
                <a:spcPts val="1800"/>
              </a:lnSpc>
              <a:spcBef>
                <a:spcPts val="600"/>
              </a:spcBef>
              <a:defRPr b="1" sz="1600">
                <a:solidFill>
                  <a:schemeClr val="accent2"/>
                </a:solidFill>
              </a:defRPr>
            </a:lvl1pPr>
            <a:lvl2pPr marL="266020" indent="-261257">
              <a:lnSpc>
                <a:spcPts val="1800"/>
              </a:lnSpc>
              <a:spcBef>
                <a:spcPts val="600"/>
              </a:spcBef>
              <a:buChar char="▪"/>
              <a:defRPr b="1" sz="1600">
                <a:solidFill>
                  <a:schemeClr val="accent2"/>
                </a:solidFill>
              </a:defRPr>
            </a:lvl2pPr>
            <a:lvl3pPr marL="531812" indent="-298450">
              <a:lnSpc>
                <a:spcPts val="1800"/>
              </a:lnSpc>
              <a:spcBef>
                <a:spcPts val="600"/>
              </a:spcBef>
              <a:defRPr b="1" sz="1600">
                <a:solidFill>
                  <a:schemeClr val="accent2"/>
                </a:solidFill>
              </a:defRPr>
            </a:lvl3pPr>
            <a:lvl4pPr marL="796637" indent="-339437">
              <a:lnSpc>
                <a:spcPts val="1800"/>
              </a:lnSpc>
              <a:spcBef>
                <a:spcPts val="600"/>
              </a:spcBef>
              <a:buChar char="‒"/>
              <a:defRPr b="1" sz="1600">
                <a:solidFill>
                  <a:schemeClr val="accent2"/>
                </a:solidFill>
              </a:defRPr>
            </a:lvl4pPr>
            <a:lvl5pPr marL="2161309" indent="-332509">
              <a:lnSpc>
                <a:spcPts val="1800"/>
              </a:lnSpc>
              <a:spcBef>
                <a:spcPts val="600"/>
              </a:spcBef>
              <a:defRPr b="1" sz="1600">
                <a:solidFill>
                  <a:schemeClr val="accent2"/>
                </a:solidFill>
              </a:defRPr>
            </a:lvl5pPr>
          </a:lstStyle>
          <a:p>
            <a:pPr/>
            <a:r>
              <a:t>Body Level One</a:t>
            </a:r>
          </a:p>
          <a:p>
            <a:pPr lvl="1"/>
            <a:r>
              <a:t>Body Level Two</a:t>
            </a:r>
          </a:p>
          <a:p>
            <a:pPr lvl="2"/>
            <a:r>
              <a:t>Body Level Three</a:t>
            </a:r>
          </a:p>
          <a:p>
            <a:pPr lvl="3"/>
            <a:r>
              <a:t>Body Level Four</a:t>
            </a:r>
          </a:p>
          <a:p>
            <a:pPr lvl="4"/>
            <a:r>
              <a:t>Body Level Five</a:t>
            </a:r>
          </a:p>
        </p:txBody>
      </p:sp>
      <p:sp>
        <p:nvSpPr>
          <p:cNvPr id="1210" name="Rectangle"/>
          <p:cNvSpPr/>
          <p:nvPr>
            <p:ph type="body" sz="quarter" idx="13"/>
          </p:nvPr>
        </p:nvSpPr>
        <p:spPr>
          <a:xfrm>
            <a:off x="725015" y="4079992"/>
            <a:ext cx="2874221" cy="1711208"/>
          </a:xfrm>
          <a:prstGeom prst="rect">
            <a:avLst/>
          </a:prstGeom>
        </p:spPr>
        <p:txBody>
          <a:bodyPr/>
          <a:lstStyle/>
          <a:p>
            <a:pPr>
              <a:lnSpc>
                <a:spcPct val="100000"/>
              </a:lnSpc>
              <a:spcBef>
                <a:spcPts val="600"/>
              </a:spcBef>
              <a:defRPr sz="1400"/>
            </a:pPr>
          </a:p>
        </p:txBody>
      </p:sp>
      <p:sp>
        <p:nvSpPr>
          <p:cNvPr id="1211" name="Rectangle"/>
          <p:cNvSpPr/>
          <p:nvPr>
            <p:ph type="body" sz="quarter" idx="14"/>
          </p:nvPr>
        </p:nvSpPr>
        <p:spPr>
          <a:xfrm>
            <a:off x="4650902" y="3332367"/>
            <a:ext cx="2890196" cy="645048"/>
          </a:xfrm>
          <a:prstGeom prst="rect">
            <a:avLst/>
          </a:prstGeom>
        </p:spPr>
        <p:txBody>
          <a:bodyPr anchor="ctr"/>
          <a:lstStyle/>
          <a:p>
            <a:pPr>
              <a:lnSpc>
                <a:spcPts val="1800"/>
              </a:lnSpc>
              <a:spcBef>
                <a:spcPts val="600"/>
              </a:spcBef>
              <a:defRPr b="1" sz="1600">
                <a:solidFill>
                  <a:schemeClr val="accent4"/>
                </a:solidFill>
              </a:defRPr>
            </a:pPr>
          </a:p>
        </p:txBody>
      </p:sp>
      <p:sp>
        <p:nvSpPr>
          <p:cNvPr id="1212" name="Rectangle"/>
          <p:cNvSpPr/>
          <p:nvPr>
            <p:ph type="body" sz="quarter" idx="15"/>
          </p:nvPr>
        </p:nvSpPr>
        <p:spPr>
          <a:xfrm>
            <a:off x="8576791" y="3332367"/>
            <a:ext cx="2890195" cy="645048"/>
          </a:xfrm>
          <a:prstGeom prst="rect">
            <a:avLst/>
          </a:prstGeom>
        </p:spPr>
        <p:txBody>
          <a:bodyPr anchor="ctr"/>
          <a:lstStyle/>
          <a:p>
            <a:pPr>
              <a:lnSpc>
                <a:spcPts val="1800"/>
              </a:lnSpc>
              <a:spcBef>
                <a:spcPts val="600"/>
              </a:spcBef>
              <a:defRPr b="1" sz="1600">
                <a:solidFill>
                  <a:srgbClr val="2C004B"/>
                </a:solidFill>
              </a:defRPr>
            </a:pPr>
          </a:p>
        </p:txBody>
      </p:sp>
      <p:sp>
        <p:nvSpPr>
          <p:cNvPr id="1213" name="Rectangle"/>
          <p:cNvSpPr/>
          <p:nvPr>
            <p:ph type="body" sz="quarter" idx="16"/>
          </p:nvPr>
        </p:nvSpPr>
        <p:spPr>
          <a:xfrm>
            <a:off x="8498130" y="295728"/>
            <a:ext cx="2927907" cy="876301"/>
          </a:xfrm>
          <a:prstGeom prst="rect">
            <a:avLst/>
          </a:prstGeom>
        </p:spPr>
        <p:txBody>
          <a:bodyPr/>
          <a:lstStyle/>
          <a:p>
            <a:pPr>
              <a:lnSpc>
                <a:spcPct val="100000"/>
              </a:lnSpc>
              <a:spcBef>
                <a:spcPts val="600"/>
              </a:spcBef>
              <a:defRPr b="1" sz="1600"/>
            </a:pPr>
          </a:p>
        </p:txBody>
      </p:sp>
      <p:pic>
        <p:nvPicPr>
          <p:cNvPr id="1214" name="image3.png" descr="image3.png"/>
          <p:cNvPicPr>
            <a:picLocks noChangeAspect="1"/>
          </p:cNvPicPr>
          <p:nvPr/>
        </p:nvPicPr>
        <p:blipFill>
          <a:blip r:embed="rId2">
            <a:extLst/>
          </a:blip>
          <a:srcRect l="81836" t="0" r="0" b="16530"/>
          <a:stretch>
            <a:fillRect/>
          </a:stretch>
        </p:blipFill>
        <p:spPr>
          <a:xfrm>
            <a:off x="11491418" y="189393"/>
            <a:ext cx="424357" cy="435060"/>
          </a:xfrm>
          <a:prstGeom prst="rect">
            <a:avLst/>
          </a:prstGeom>
          <a:ln w="12700">
            <a:miter lim="400000"/>
          </a:ln>
        </p:spPr>
      </p:pic>
      <p:sp>
        <p:nvSpPr>
          <p:cNvPr id="1215" name="Title Text"/>
          <p:cNvSpPr txBox="1"/>
          <p:nvPr>
            <p:ph type="title"/>
          </p:nvPr>
        </p:nvSpPr>
        <p:spPr>
          <a:xfrm>
            <a:off x="407987" y="404813"/>
            <a:ext cx="6477234" cy="863601"/>
          </a:xfrm>
          <a:prstGeom prst="rect">
            <a:avLst/>
          </a:prstGeom>
        </p:spPr>
        <p:txBody>
          <a:bodyPr/>
          <a:lstStyle/>
          <a:p>
            <a:pPr/>
            <a:r>
              <a:t>Title Text</a:t>
            </a:r>
          </a:p>
        </p:txBody>
      </p:sp>
      <p:sp>
        <p:nvSpPr>
          <p:cNvPr id="1216"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1217"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1218" name="Presentation Title | Author | Date">
            <a:hlinkClick r:id="rId4"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1219"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sp>
        <p:nvSpPr>
          <p:cNvPr id="1220" name="Rectangle"/>
          <p:cNvSpPr/>
          <p:nvPr>
            <p:ph type="body" sz="quarter" idx="17"/>
          </p:nvPr>
        </p:nvSpPr>
        <p:spPr>
          <a:xfrm>
            <a:off x="4666877" y="4079992"/>
            <a:ext cx="2874221" cy="1711208"/>
          </a:xfrm>
          <a:prstGeom prst="rect">
            <a:avLst/>
          </a:prstGeom>
        </p:spPr>
        <p:txBody>
          <a:bodyPr/>
          <a:lstStyle/>
          <a:p>
            <a:pPr>
              <a:lnSpc>
                <a:spcPct val="100000"/>
              </a:lnSpc>
              <a:spcBef>
                <a:spcPts val="600"/>
              </a:spcBef>
              <a:defRPr sz="1400"/>
            </a:pPr>
          </a:p>
        </p:txBody>
      </p:sp>
      <p:sp>
        <p:nvSpPr>
          <p:cNvPr id="1221" name="Rectangle"/>
          <p:cNvSpPr/>
          <p:nvPr>
            <p:ph type="body" sz="quarter" idx="18"/>
          </p:nvPr>
        </p:nvSpPr>
        <p:spPr>
          <a:xfrm>
            <a:off x="8592766" y="4079992"/>
            <a:ext cx="2874220" cy="1711208"/>
          </a:xfrm>
          <a:prstGeom prst="rect">
            <a:avLst/>
          </a:prstGeom>
        </p:spPr>
        <p:txBody>
          <a:bodyPr/>
          <a:lstStyle/>
          <a:p>
            <a:pPr>
              <a:lnSpc>
                <a:spcPct val="100000"/>
              </a:lnSpc>
              <a:spcBef>
                <a:spcPts val="600"/>
              </a:spcBef>
              <a:defRPr sz="1400"/>
            </a:pPr>
          </a:p>
        </p:txBody>
      </p:sp>
    </p:spTree>
  </p:cSld>
  <p:clrMapOvr>
    <a:masterClrMapping/>
  </p:clrMapOvr>
  <p:transition xmlns:p14="http://schemas.microsoft.com/office/powerpoint/2010/main" spd="med" advClick="1"/>
</p:sldLayout>
</file>

<file path=ppt/slideLayouts/slideLayout24.xml><?xml version="1.0" encoding="utf-8"?>
<p:sldLayout xmlns:a="http://schemas.openxmlformats.org/drawingml/2006/main" xmlns:r="http://schemas.openxmlformats.org/officeDocument/2006/relationships" xmlns:p="http://schemas.openxmlformats.org/presentationml/2006/main" type="tx" showMasterSp="0" showMasterPhAnim="1">
  <p:cSld name="3 bullets with highlights">
    <p:spTree>
      <p:nvGrpSpPr>
        <p:cNvPr id="1" name=""/>
        <p:cNvGrpSpPr/>
        <p:nvPr/>
      </p:nvGrpSpPr>
      <p:grpSpPr>
        <a:xfrm>
          <a:off x="0" y="0"/>
          <a:ext cx="0" cy="0"/>
          <a:chOff x="0" y="0"/>
          <a:chExt cx="0" cy="0"/>
        </a:xfrm>
      </p:grpSpPr>
      <p:pic>
        <p:nvPicPr>
          <p:cNvPr id="1228"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1231" name="Group"/>
          <p:cNvGrpSpPr/>
          <p:nvPr/>
        </p:nvGrpSpPr>
        <p:grpSpPr>
          <a:xfrm>
            <a:off x="12496800" y="1590548"/>
            <a:ext cx="595071" cy="621323"/>
            <a:chOff x="0" y="0"/>
            <a:chExt cx="595069" cy="621322"/>
          </a:xfrm>
        </p:grpSpPr>
        <p:sp>
          <p:nvSpPr>
            <p:cNvPr id="1229"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30"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234" name="Group"/>
          <p:cNvGrpSpPr/>
          <p:nvPr/>
        </p:nvGrpSpPr>
        <p:grpSpPr>
          <a:xfrm>
            <a:off x="13091870" y="1590548"/>
            <a:ext cx="595071" cy="621323"/>
            <a:chOff x="0" y="0"/>
            <a:chExt cx="595069" cy="621322"/>
          </a:xfrm>
        </p:grpSpPr>
        <p:sp>
          <p:nvSpPr>
            <p:cNvPr id="1232"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33"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237" name="Group"/>
          <p:cNvGrpSpPr/>
          <p:nvPr/>
        </p:nvGrpSpPr>
        <p:grpSpPr>
          <a:xfrm>
            <a:off x="13686941" y="1590548"/>
            <a:ext cx="595071" cy="621323"/>
            <a:chOff x="0" y="0"/>
            <a:chExt cx="595069" cy="621322"/>
          </a:xfrm>
        </p:grpSpPr>
        <p:sp>
          <p:nvSpPr>
            <p:cNvPr id="1235"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36"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240" name="Group"/>
          <p:cNvGrpSpPr/>
          <p:nvPr/>
        </p:nvGrpSpPr>
        <p:grpSpPr>
          <a:xfrm>
            <a:off x="14282010" y="1590548"/>
            <a:ext cx="595071" cy="621323"/>
            <a:chOff x="0" y="0"/>
            <a:chExt cx="595069" cy="621322"/>
          </a:xfrm>
        </p:grpSpPr>
        <p:sp>
          <p:nvSpPr>
            <p:cNvPr id="1238"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39"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243" name="Group"/>
          <p:cNvGrpSpPr/>
          <p:nvPr/>
        </p:nvGrpSpPr>
        <p:grpSpPr>
          <a:xfrm>
            <a:off x="14877081" y="1590548"/>
            <a:ext cx="595071" cy="621323"/>
            <a:chOff x="0" y="0"/>
            <a:chExt cx="595069" cy="621322"/>
          </a:xfrm>
        </p:grpSpPr>
        <p:sp>
          <p:nvSpPr>
            <p:cNvPr id="1241"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42"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246" name="Group"/>
          <p:cNvGrpSpPr/>
          <p:nvPr/>
        </p:nvGrpSpPr>
        <p:grpSpPr>
          <a:xfrm>
            <a:off x="12496800" y="2468607"/>
            <a:ext cx="595071" cy="621324"/>
            <a:chOff x="0" y="0"/>
            <a:chExt cx="595069" cy="621322"/>
          </a:xfrm>
        </p:grpSpPr>
        <p:sp>
          <p:nvSpPr>
            <p:cNvPr id="1244"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45"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249" name="Group"/>
          <p:cNvGrpSpPr/>
          <p:nvPr/>
        </p:nvGrpSpPr>
        <p:grpSpPr>
          <a:xfrm>
            <a:off x="13091870" y="2468607"/>
            <a:ext cx="595071" cy="621324"/>
            <a:chOff x="0" y="0"/>
            <a:chExt cx="595069" cy="621322"/>
          </a:xfrm>
        </p:grpSpPr>
        <p:sp>
          <p:nvSpPr>
            <p:cNvPr id="1247"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48"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252" name="Group"/>
          <p:cNvGrpSpPr/>
          <p:nvPr/>
        </p:nvGrpSpPr>
        <p:grpSpPr>
          <a:xfrm>
            <a:off x="13686941" y="2468607"/>
            <a:ext cx="595071" cy="621324"/>
            <a:chOff x="0" y="0"/>
            <a:chExt cx="595069" cy="621322"/>
          </a:xfrm>
        </p:grpSpPr>
        <p:sp>
          <p:nvSpPr>
            <p:cNvPr id="1250"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51"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255" name="Group"/>
          <p:cNvGrpSpPr/>
          <p:nvPr/>
        </p:nvGrpSpPr>
        <p:grpSpPr>
          <a:xfrm>
            <a:off x="14282010" y="2468607"/>
            <a:ext cx="595071" cy="621324"/>
            <a:chOff x="0" y="0"/>
            <a:chExt cx="595069" cy="621322"/>
          </a:xfrm>
        </p:grpSpPr>
        <p:sp>
          <p:nvSpPr>
            <p:cNvPr id="1253"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54"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258" name="Group"/>
          <p:cNvGrpSpPr/>
          <p:nvPr/>
        </p:nvGrpSpPr>
        <p:grpSpPr>
          <a:xfrm>
            <a:off x="14877081" y="2468607"/>
            <a:ext cx="595071" cy="621324"/>
            <a:chOff x="0" y="0"/>
            <a:chExt cx="595069" cy="621322"/>
          </a:xfrm>
        </p:grpSpPr>
        <p:sp>
          <p:nvSpPr>
            <p:cNvPr id="1256"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57"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261" name="Group"/>
          <p:cNvGrpSpPr/>
          <p:nvPr/>
        </p:nvGrpSpPr>
        <p:grpSpPr>
          <a:xfrm>
            <a:off x="13686941" y="3089930"/>
            <a:ext cx="595071" cy="621323"/>
            <a:chOff x="0" y="0"/>
            <a:chExt cx="595069" cy="621322"/>
          </a:xfrm>
        </p:grpSpPr>
        <p:sp>
          <p:nvSpPr>
            <p:cNvPr id="1259"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60"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264" name="Group"/>
          <p:cNvGrpSpPr/>
          <p:nvPr/>
        </p:nvGrpSpPr>
        <p:grpSpPr>
          <a:xfrm>
            <a:off x="14877081" y="3089930"/>
            <a:ext cx="595071" cy="621323"/>
            <a:chOff x="0" y="0"/>
            <a:chExt cx="595069" cy="621322"/>
          </a:xfrm>
        </p:grpSpPr>
        <p:sp>
          <p:nvSpPr>
            <p:cNvPr id="1262"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63"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267" name="Group"/>
          <p:cNvGrpSpPr/>
          <p:nvPr/>
        </p:nvGrpSpPr>
        <p:grpSpPr>
          <a:xfrm>
            <a:off x="14877081" y="4948916"/>
            <a:ext cx="595071" cy="621324"/>
            <a:chOff x="0" y="0"/>
            <a:chExt cx="595069" cy="621322"/>
          </a:xfrm>
        </p:grpSpPr>
        <p:sp>
          <p:nvSpPr>
            <p:cNvPr id="1265"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66"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270" name="Group"/>
          <p:cNvGrpSpPr/>
          <p:nvPr/>
        </p:nvGrpSpPr>
        <p:grpSpPr>
          <a:xfrm>
            <a:off x="14877081" y="4330084"/>
            <a:ext cx="595071" cy="621324"/>
            <a:chOff x="0" y="0"/>
            <a:chExt cx="595069" cy="621322"/>
          </a:xfrm>
        </p:grpSpPr>
        <p:sp>
          <p:nvSpPr>
            <p:cNvPr id="1268"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69"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273" name="Group"/>
          <p:cNvGrpSpPr/>
          <p:nvPr/>
        </p:nvGrpSpPr>
        <p:grpSpPr>
          <a:xfrm>
            <a:off x="14877081" y="3711252"/>
            <a:ext cx="595071" cy="621324"/>
            <a:chOff x="0" y="0"/>
            <a:chExt cx="595069" cy="621322"/>
          </a:xfrm>
        </p:grpSpPr>
        <p:sp>
          <p:nvSpPr>
            <p:cNvPr id="1271"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72"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276" name="Group"/>
          <p:cNvGrpSpPr/>
          <p:nvPr/>
        </p:nvGrpSpPr>
        <p:grpSpPr>
          <a:xfrm>
            <a:off x="14282010" y="3089930"/>
            <a:ext cx="595071" cy="621323"/>
            <a:chOff x="0" y="0"/>
            <a:chExt cx="595069" cy="621322"/>
          </a:xfrm>
        </p:grpSpPr>
        <p:sp>
          <p:nvSpPr>
            <p:cNvPr id="1274"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75"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279" name="Group"/>
          <p:cNvGrpSpPr/>
          <p:nvPr/>
        </p:nvGrpSpPr>
        <p:grpSpPr>
          <a:xfrm>
            <a:off x="14282010" y="3711252"/>
            <a:ext cx="595071" cy="621324"/>
            <a:chOff x="0" y="0"/>
            <a:chExt cx="595069" cy="621322"/>
          </a:xfrm>
        </p:grpSpPr>
        <p:sp>
          <p:nvSpPr>
            <p:cNvPr id="1277"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78"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282" name="Group"/>
          <p:cNvGrpSpPr/>
          <p:nvPr/>
        </p:nvGrpSpPr>
        <p:grpSpPr>
          <a:xfrm>
            <a:off x="14282010" y="4330084"/>
            <a:ext cx="595071" cy="621324"/>
            <a:chOff x="0" y="0"/>
            <a:chExt cx="595069" cy="621322"/>
          </a:xfrm>
        </p:grpSpPr>
        <p:sp>
          <p:nvSpPr>
            <p:cNvPr id="1280"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81"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283"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1284"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1285"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1288" name="Group"/>
          <p:cNvGrpSpPr/>
          <p:nvPr/>
        </p:nvGrpSpPr>
        <p:grpSpPr>
          <a:xfrm>
            <a:off x="13686941" y="3711252"/>
            <a:ext cx="595071" cy="621324"/>
            <a:chOff x="0" y="0"/>
            <a:chExt cx="595069" cy="621322"/>
          </a:xfrm>
        </p:grpSpPr>
        <p:sp>
          <p:nvSpPr>
            <p:cNvPr id="1286"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287"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1289" name="Shape"/>
          <p:cNvSpPr/>
          <p:nvPr/>
        </p:nvSpPr>
        <p:spPr>
          <a:xfrm>
            <a:off x="5563594" y="4734094"/>
            <a:ext cx="1204016" cy="1137597"/>
          </a:xfrm>
          <a:custGeom>
            <a:avLst/>
            <a:gdLst/>
            <a:ahLst/>
            <a:cxnLst>
              <a:cxn ang="0">
                <a:pos x="wd2" y="hd2"/>
              </a:cxn>
              <a:cxn ang="5400000">
                <a:pos x="wd2" y="hd2"/>
              </a:cxn>
              <a:cxn ang="10800000">
                <a:pos x="wd2" y="hd2"/>
              </a:cxn>
              <a:cxn ang="16200000">
                <a:pos x="wd2" y="hd2"/>
              </a:cxn>
            </a:cxnLst>
            <a:rect l="0" t="0" r="r" b="b"/>
            <a:pathLst>
              <a:path w="21600" h="21230" fill="norm" stroke="1" extrusionOk="0">
                <a:moveTo>
                  <a:pt x="0" y="10607"/>
                </a:moveTo>
                <a:cubicBezTo>
                  <a:pt x="0" y="4749"/>
                  <a:pt x="5053" y="129"/>
                  <a:pt x="10800" y="0"/>
                </a:cubicBezTo>
                <a:cubicBezTo>
                  <a:pt x="17199" y="-32"/>
                  <a:pt x="21600" y="4749"/>
                  <a:pt x="21600" y="10607"/>
                </a:cubicBezTo>
                <a:cubicBezTo>
                  <a:pt x="21600" y="16464"/>
                  <a:pt x="15430" y="20825"/>
                  <a:pt x="10800" y="21213"/>
                </a:cubicBezTo>
                <a:cubicBezTo>
                  <a:pt x="4339" y="21568"/>
                  <a:pt x="0" y="16464"/>
                  <a:pt x="0" y="10607"/>
                </a:cubicBezTo>
                <a:close/>
              </a:path>
            </a:pathLst>
          </a:custGeom>
          <a:solidFill>
            <a:schemeClr val="accent5"/>
          </a:solidFill>
          <a:ln w="12700">
            <a:miter lim="400000"/>
          </a:ln>
        </p:spPr>
        <p:txBody>
          <a:bodyPr lIns="45719" rIns="45719" anchor="ctr"/>
          <a:lstStyle/>
          <a:p>
            <a:pPr algn="ctr">
              <a:defRPr>
                <a:solidFill>
                  <a:srgbClr val="FFFFFF"/>
                </a:solidFill>
              </a:defRPr>
            </a:pPr>
          </a:p>
        </p:txBody>
      </p:sp>
      <p:sp>
        <p:nvSpPr>
          <p:cNvPr id="1290" name="Shape"/>
          <p:cNvSpPr/>
          <p:nvPr/>
        </p:nvSpPr>
        <p:spPr>
          <a:xfrm>
            <a:off x="5563594" y="2944148"/>
            <a:ext cx="1204016" cy="1137597"/>
          </a:xfrm>
          <a:custGeom>
            <a:avLst/>
            <a:gdLst/>
            <a:ahLst/>
            <a:cxnLst>
              <a:cxn ang="0">
                <a:pos x="wd2" y="hd2"/>
              </a:cxn>
              <a:cxn ang="5400000">
                <a:pos x="wd2" y="hd2"/>
              </a:cxn>
              <a:cxn ang="10800000">
                <a:pos x="wd2" y="hd2"/>
              </a:cxn>
              <a:cxn ang="16200000">
                <a:pos x="wd2" y="hd2"/>
              </a:cxn>
            </a:cxnLst>
            <a:rect l="0" t="0" r="r" b="b"/>
            <a:pathLst>
              <a:path w="21600" h="21230" fill="norm" stroke="1" extrusionOk="0">
                <a:moveTo>
                  <a:pt x="0" y="10607"/>
                </a:moveTo>
                <a:cubicBezTo>
                  <a:pt x="0" y="4749"/>
                  <a:pt x="5053" y="129"/>
                  <a:pt x="10800" y="0"/>
                </a:cubicBezTo>
                <a:cubicBezTo>
                  <a:pt x="17199" y="-32"/>
                  <a:pt x="21600" y="4749"/>
                  <a:pt x="21600" y="10607"/>
                </a:cubicBezTo>
                <a:cubicBezTo>
                  <a:pt x="21600" y="16464"/>
                  <a:pt x="15430" y="20825"/>
                  <a:pt x="10800" y="21213"/>
                </a:cubicBezTo>
                <a:cubicBezTo>
                  <a:pt x="4339" y="21568"/>
                  <a:pt x="0" y="16464"/>
                  <a:pt x="0" y="10607"/>
                </a:cubicBezTo>
                <a:close/>
              </a:path>
            </a:pathLst>
          </a:custGeom>
          <a:solidFill>
            <a:schemeClr val="accent4"/>
          </a:solidFill>
          <a:ln w="12700">
            <a:miter lim="400000"/>
          </a:ln>
        </p:spPr>
        <p:txBody>
          <a:bodyPr lIns="45719" rIns="45719" anchor="ctr"/>
          <a:lstStyle/>
          <a:p>
            <a:pPr algn="ctr">
              <a:defRPr>
                <a:solidFill>
                  <a:srgbClr val="FFFFFF"/>
                </a:solidFill>
              </a:defRPr>
            </a:pPr>
          </a:p>
        </p:txBody>
      </p:sp>
      <p:sp>
        <p:nvSpPr>
          <p:cNvPr id="1291" name="Shape"/>
          <p:cNvSpPr/>
          <p:nvPr/>
        </p:nvSpPr>
        <p:spPr>
          <a:xfrm>
            <a:off x="5516145" y="1186055"/>
            <a:ext cx="1204016" cy="1137597"/>
          </a:xfrm>
          <a:custGeom>
            <a:avLst/>
            <a:gdLst/>
            <a:ahLst/>
            <a:cxnLst>
              <a:cxn ang="0">
                <a:pos x="wd2" y="hd2"/>
              </a:cxn>
              <a:cxn ang="5400000">
                <a:pos x="wd2" y="hd2"/>
              </a:cxn>
              <a:cxn ang="10800000">
                <a:pos x="wd2" y="hd2"/>
              </a:cxn>
              <a:cxn ang="16200000">
                <a:pos x="wd2" y="hd2"/>
              </a:cxn>
            </a:cxnLst>
            <a:rect l="0" t="0" r="r" b="b"/>
            <a:pathLst>
              <a:path w="21600" h="21230" fill="norm" stroke="1" extrusionOk="0">
                <a:moveTo>
                  <a:pt x="0" y="10607"/>
                </a:moveTo>
                <a:cubicBezTo>
                  <a:pt x="0" y="4749"/>
                  <a:pt x="5053" y="129"/>
                  <a:pt x="10800" y="0"/>
                </a:cubicBezTo>
                <a:cubicBezTo>
                  <a:pt x="17199" y="-32"/>
                  <a:pt x="21600" y="4749"/>
                  <a:pt x="21600" y="10607"/>
                </a:cubicBezTo>
                <a:cubicBezTo>
                  <a:pt x="21600" y="16464"/>
                  <a:pt x="15430" y="20825"/>
                  <a:pt x="10800" y="21213"/>
                </a:cubicBezTo>
                <a:cubicBezTo>
                  <a:pt x="4339" y="21568"/>
                  <a:pt x="0" y="16464"/>
                  <a:pt x="0" y="10607"/>
                </a:cubicBezTo>
                <a:close/>
              </a:path>
            </a:pathLst>
          </a:custGeom>
          <a:solidFill>
            <a:schemeClr val="accent2"/>
          </a:solidFill>
          <a:ln w="12700">
            <a:miter lim="400000"/>
          </a:ln>
        </p:spPr>
        <p:txBody>
          <a:bodyPr lIns="45719" rIns="45719" anchor="ctr"/>
          <a:lstStyle/>
          <a:p>
            <a:pPr algn="ctr">
              <a:defRPr>
                <a:solidFill>
                  <a:srgbClr val="FFFFFF"/>
                </a:solidFill>
              </a:defRPr>
            </a:pPr>
          </a:p>
        </p:txBody>
      </p:sp>
      <p:sp>
        <p:nvSpPr>
          <p:cNvPr id="1292" name="Rectangle"/>
          <p:cNvSpPr/>
          <p:nvPr/>
        </p:nvSpPr>
        <p:spPr>
          <a:xfrm>
            <a:off x="-2" y="0"/>
            <a:ext cx="4749301" cy="6858000"/>
          </a:xfrm>
          <a:prstGeom prst="rect">
            <a:avLst/>
          </a:prstGeom>
          <a:solidFill>
            <a:srgbClr val="E6E7E7"/>
          </a:solidFill>
          <a:ln w="12700">
            <a:miter lim="400000"/>
          </a:ln>
        </p:spPr>
        <p:txBody>
          <a:bodyPr lIns="45719" rIns="45719" anchor="ctr"/>
          <a:lstStyle/>
          <a:p>
            <a:pPr algn="ctr">
              <a:defRPr>
                <a:solidFill>
                  <a:srgbClr val="FFFFFF"/>
                </a:solidFill>
              </a:defRPr>
            </a:pPr>
          </a:p>
        </p:txBody>
      </p:sp>
      <p:pic>
        <p:nvPicPr>
          <p:cNvPr id="1293" name="image20.png" descr="image20.png"/>
          <p:cNvPicPr>
            <a:picLocks noChangeAspect="1"/>
          </p:cNvPicPr>
          <p:nvPr/>
        </p:nvPicPr>
        <p:blipFill>
          <a:blip r:embed="rId3">
            <a:extLst/>
          </a:blip>
          <a:srcRect l="0" t="7669" r="0" b="3"/>
          <a:stretch>
            <a:fillRect/>
          </a:stretch>
        </p:blipFill>
        <p:spPr>
          <a:xfrm rot="18021508">
            <a:off x="-510472" y="-999709"/>
            <a:ext cx="4694968" cy="44184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295" y="0"/>
                </a:moveTo>
                <a:lnTo>
                  <a:pt x="0" y="7029"/>
                </a:lnTo>
                <a:lnTo>
                  <a:pt x="0" y="21600"/>
                </a:lnTo>
                <a:lnTo>
                  <a:pt x="21600" y="21600"/>
                </a:lnTo>
                <a:lnTo>
                  <a:pt x="21600" y="18696"/>
                </a:lnTo>
                <a:lnTo>
                  <a:pt x="11295" y="0"/>
                </a:lnTo>
                <a:close/>
              </a:path>
            </a:pathLst>
          </a:custGeom>
          <a:ln w="12700">
            <a:miter lim="400000"/>
          </a:ln>
        </p:spPr>
      </p:pic>
      <p:sp>
        <p:nvSpPr>
          <p:cNvPr id="1294" name="Body Level One…"/>
          <p:cNvSpPr txBox="1"/>
          <p:nvPr>
            <p:ph type="body" sz="quarter" idx="1"/>
          </p:nvPr>
        </p:nvSpPr>
        <p:spPr>
          <a:xfrm>
            <a:off x="5713874" y="1525456"/>
            <a:ext cx="863264" cy="482706"/>
          </a:xfrm>
          <a:prstGeom prst="rect">
            <a:avLst/>
          </a:prstGeom>
        </p:spPr>
        <p:txBody>
          <a:bodyPr anchor="ctr"/>
          <a:lstStyle>
            <a:lvl1pPr algn="ctr">
              <a:lnSpc>
                <a:spcPts val="3000"/>
              </a:lnSpc>
              <a:spcBef>
                <a:spcPts val="600"/>
              </a:spcBef>
              <a:defRPr sz="2600">
                <a:solidFill>
                  <a:srgbClr val="2C004B"/>
                </a:solidFill>
              </a:defRPr>
            </a:lvl1pPr>
            <a:lvl2pPr marL="429305" indent="-424542" algn="ctr">
              <a:lnSpc>
                <a:spcPts val="3000"/>
              </a:lnSpc>
              <a:spcBef>
                <a:spcPts val="600"/>
              </a:spcBef>
              <a:buChar char="▪"/>
              <a:defRPr sz="2600">
                <a:solidFill>
                  <a:srgbClr val="2C004B"/>
                </a:solidFill>
              </a:defRPr>
            </a:lvl2pPr>
            <a:lvl3pPr marL="718344" indent="-484982" algn="ctr">
              <a:lnSpc>
                <a:spcPts val="3000"/>
              </a:lnSpc>
              <a:spcBef>
                <a:spcPts val="600"/>
              </a:spcBef>
              <a:defRPr sz="2600">
                <a:solidFill>
                  <a:srgbClr val="2C004B"/>
                </a:solidFill>
              </a:defRPr>
            </a:lvl3pPr>
            <a:lvl4pPr marL="1008785" indent="-551585" algn="ctr">
              <a:lnSpc>
                <a:spcPts val="3000"/>
              </a:lnSpc>
              <a:spcBef>
                <a:spcPts val="600"/>
              </a:spcBef>
              <a:buChar char="‒"/>
              <a:defRPr sz="2600">
                <a:solidFill>
                  <a:srgbClr val="2C004B"/>
                </a:solidFill>
              </a:defRPr>
            </a:lvl4pPr>
            <a:lvl5pPr marL="2369127" indent="-540327" algn="ctr">
              <a:lnSpc>
                <a:spcPts val="3000"/>
              </a:lnSpc>
              <a:spcBef>
                <a:spcPts val="600"/>
              </a:spcBef>
              <a:defRPr sz="2600">
                <a:solidFill>
                  <a:srgbClr val="2C004B"/>
                </a:solidFill>
              </a:defRPr>
            </a:lvl5pPr>
          </a:lstStyle>
          <a:p>
            <a:pPr/>
            <a:r>
              <a:t>Body Level One</a:t>
            </a:r>
          </a:p>
          <a:p>
            <a:pPr lvl="1"/>
            <a:r>
              <a:t>Body Level Two</a:t>
            </a:r>
          </a:p>
          <a:p>
            <a:pPr lvl="2"/>
            <a:r>
              <a:t>Body Level Three</a:t>
            </a:r>
          </a:p>
          <a:p>
            <a:pPr lvl="3"/>
            <a:r>
              <a:t>Body Level Four</a:t>
            </a:r>
          </a:p>
          <a:p>
            <a:pPr lvl="4"/>
            <a:r>
              <a:t>Body Level Five</a:t>
            </a:r>
          </a:p>
        </p:txBody>
      </p:sp>
      <p:sp>
        <p:nvSpPr>
          <p:cNvPr id="1295" name="Rectangle"/>
          <p:cNvSpPr/>
          <p:nvPr>
            <p:ph type="body" sz="quarter" idx="13"/>
          </p:nvPr>
        </p:nvSpPr>
        <p:spPr>
          <a:xfrm>
            <a:off x="5713874" y="3284120"/>
            <a:ext cx="863264" cy="482705"/>
          </a:xfrm>
          <a:prstGeom prst="rect">
            <a:avLst/>
          </a:prstGeom>
        </p:spPr>
        <p:txBody>
          <a:bodyPr anchor="ctr"/>
          <a:lstStyle/>
          <a:p>
            <a:pPr algn="ctr">
              <a:lnSpc>
                <a:spcPts val="3000"/>
              </a:lnSpc>
              <a:spcBef>
                <a:spcPts val="600"/>
              </a:spcBef>
              <a:defRPr sz="2600">
                <a:solidFill>
                  <a:srgbClr val="2C004B"/>
                </a:solidFill>
              </a:defRPr>
            </a:pPr>
          </a:p>
        </p:txBody>
      </p:sp>
      <p:sp>
        <p:nvSpPr>
          <p:cNvPr id="1296" name="Rectangle"/>
          <p:cNvSpPr/>
          <p:nvPr>
            <p:ph type="body" sz="quarter" idx="14"/>
          </p:nvPr>
        </p:nvSpPr>
        <p:spPr>
          <a:xfrm>
            <a:off x="5713874" y="5061942"/>
            <a:ext cx="863264" cy="482705"/>
          </a:xfrm>
          <a:prstGeom prst="rect">
            <a:avLst/>
          </a:prstGeom>
        </p:spPr>
        <p:txBody>
          <a:bodyPr anchor="ctr"/>
          <a:lstStyle/>
          <a:p>
            <a:pPr algn="ctr">
              <a:lnSpc>
                <a:spcPts val="3000"/>
              </a:lnSpc>
              <a:spcBef>
                <a:spcPts val="600"/>
              </a:spcBef>
              <a:defRPr sz="2600">
                <a:solidFill>
                  <a:srgbClr val="2C004B"/>
                </a:solidFill>
              </a:defRPr>
            </a:pPr>
          </a:p>
        </p:txBody>
      </p:sp>
      <p:sp>
        <p:nvSpPr>
          <p:cNvPr id="1297" name="Rectangle"/>
          <p:cNvSpPr/>
          <p:nvPr>
            <p:ph type="body" sz="quarter" idx="15"/>
          </p:nvPr>
        </p:nvSpPr>
        <p:spPr>
          <a:xfrm>
            <a:off x="426716" y="3367132"/>
            <a:ext cx="3670826" cy="2993217"/>
          </a:xfrm>
          <a:prstGeom prst="rect">
            <a:avLst/>
          </a:prstGeom>
        </p:spPr>
        <p:txBody>
          <a:bodyPr/>
          <a:lstStyle/>
          <a:p>
            <a:pPr>
              <a:lnSpc>
                <a:spcPts val="2200"/>
              </a:lnSpc>
              <a:spcBef>
                <a:spcPts val="600"/>
              </a:spcBef>
            </a:pPr>
          </a:p>
        </p:txBody>
      </p:sp>
      <p:sp>
        <p:nvSpPr>
          <p:cNvPr id="1298" name="Title Text"/>
          <p:cNvSpPr txBox="1"/>
          <p:nvPr>
            <p:ph type="title"/>
          </p:nvPr>
        </p:nvSpPr>
        <p:spPr>
          <a:xfrm>
            <a:off x="407987" y="404811"/>
            <a:ext cx="2663677" cy="1584028"/>
          </a:xfrm>
          <a:prstGeom prst="rect">
            <a:avLst/>
          </a:prstGeom>
        </p:spPr>
        <p:txBody>
          <a:bodyPr/>
          <a:lstStyle>
            <a:lvl1pPr>
              <a:defRPr>
                <a:solidFill>
                  <a:srgbClr val="FFFFFF"/>
                </a:solidFill>
              </a:defRPr>
            </a:lvl1pPr>
          </a:lstStyle>
          <a:p>
            <a:pPr/>
            <a:r>
              <a:t>Title Text</a:t>
            </a:r>
          </a:p>
        </p:txBody>
      </p:sp>
      <p:sp>
        <p:nvSpPr>
          <p:cNvPr id="1299" name="Rectangle"/>
          <p:cNvSpPr/>
          <p:nvPr>
            <p:ph type="body" sz="quarter" idx="16"/>
          </p:nvPr>
        </p:nvSpPr>
        <p:spPr>
          <a:xfrm>
            <a:off x="6917889" y="825194"/>
            <a:ext cx="4866124" cy="412364"/>
          </a:xfrm>
          <a:prstGeom prst="rect">
            <a:avLst/>
          </a:prstGeom>
        </p:spPr>
        <p:txBody>
          <a:bodyPr anchor="ctr"/>
          <a:lstStyle/>
          <a:p>
            <a:pPr>
              <a:lnSpc>
                <a:spcPts val="2200"/>
              </a:lnSpc>
              <a:spcBef>
                <a:spcPts val="600"/>
              </a:spcBef>
              <a:defRPr>
                <a:solidFill>
                  <a:schemeClr val="accent1"/>
                </a:solidFill>
              </a:defRPr>
            </a:pPr>
          </a:p>
        </p:txBody>
      </p:sp>
      <p:sp>
        <p:nvSpPr>
          <p:cNvPr id="1300" name="Rectangle"/>
          <p:cNvSpPr/>
          <p:nvPr>
            <p:ph type="body" sz="quarter" idx="17"/>
          </p:nvPr>
        </p:nvSpPr>
        <p:spPr>
          <a:xfrm>
            <a:off x="6917889" y="1268412"/>
            <a:ext cx="4866124" cy="996795"/>
          </a:xfrm>
          <a:prstGeom prst="rect">
            <a:avLst/>
          </a:prstGeom>
        </p:spPr>
        <p:txBody>
          <a:bodyPr/>
          <a:lstStyle/>
          <a:p>
            <a:pPr>
              <a:lnSpc>
                <a:spcPts val="1600"/>
              </a:lnSpc>
              <a:spcBef>
                <a:spcPts val="600"/>
              </a:spcBef>
              <a:defRPr sz="1400"/>
            </a:pPr>
          </a:p>
        </p:txBody>
      </p:sp>
      <p:sp>
        <p:nvSpPr>
          <p:cNvPr id="1301" name="Rectangle"/>
          <p:cNvSpPr/>
          <p:nvPr>
            <p:ph type="body" sz="quarter" idx="18"/>
          </p:nvPr>
        </p:nvSpPr>
        <p:spPr>
          <a:xfrm>
            <a:off x="6917889" y="2583857"/>
            <a:ext cx="4866124" cy="412364"/>
          </a:xfrm>
          <a:prstGeom prst="rect">
            <a:avLst/>
          </a:prstGeom>
        </p:spPr>
        <p:txBody>
          <a:bodyPr anchor="ctr"/>
          <a:lstStyle/>
          <a:p>
            <a:pPr>
              <a:lnSpc>
                <a:spcPts val="2200"/>
              </a:lnSpc>
              <a:spcBef>
                <a:spcPts val="600"/>
              </a:spcBef>
              <a:defRPr>
                <a:solidFill>
                  <a:schemeClr val="accent1"/>
                </a:solidFill>
              </a:defRPr>
            </a:pPr>
          </a:p>
        </p:txBody>
      </p:sp>
      <p:sp>
        <p:nvSpPr>
          <p:cNvPr id="1302" name="Rectangle"/>
          <p:cNvSpPr/>
          <p:nvPr>
            <p:ph type="body" sz="quarter" idx="19"/>
          </p:nvPr>
        </p:nvSpPr>
        <p:spPr>
          <a:xfrm>
            <a:off x="6917889" y="3027076"/>
            <a:ext cx="4866124" cy="996794"/>
          </a:xfrm>
          <a:prstGeom prst="rect">
            <a:avLst/>
          </a:prstGeom>
        </p:spPr>
        <p:txBody>
          <a:bodyPr/>
          <a:lstStyle/>
          <a:p>
            <a:pPr>
              <a:lnSpc>
                <a:spcPts val="1600"/>
              </a:lnSpc>
              <a:spcBef>
                <a:spcPts val="600"/>
              </a:spcBef>
              <a:defRPr sz="1400"/>
            </a:pPr>
          </a:p>
        </p:txBody>
      </p:sp>
      <p:sp>
        <p:nvSpPr>
          <p:cNvPr id="1303" name="Rectangle"/>
          <p:cNvSpPr/>
          <p:nvPr>
            <p:ph type="body" sz="quarter" idx="20"/>
          </p:nvPr>
        </p:nvSpPr>
        <p:spPr>
          <a:xfrm>
            <a:off x="6917889" y="4361679"/>
            <a:ext cx="4866124" cy="412364"/>
          </a:xfrm>
          <a:prstGeom prst="rect">
            <a:avLst/>
          </a:prstGeom>
        </p:spPr>
        <p:txBody>
          <a:bodyPr anchor="ctr"/>
          <a:lstStyle/>
          <a:p>
            <a:pPr>
              <a:lnSpc>
                <a:spcPts val="2200"/>
              </a:lnSpc>
              <a:spcBef>
                <a:spcPts val="600"/>
              </a:spcBef>
              <a:defRPr>
                <a:solidFill>
                  <a:schemeClr val="accent1"/>
                </a:solidFill>
              </a:defRPr>
            </a:pPr>
          </a:p>
        </p:txBody>
      </p:sp>
      <p:sp>
        <p:nvSpPr>
          <p:cNvPr id="1304" name="Rectangle"/>
          <p:cNvSpPr/>
          <p:nvPr>
            <p:ph type="body" sz="quarter" idx="21"/>
          </p:nvPr>
        </p:nvSpPr>
        <p:spPr>
          <a:xfrm>
            <a:off x="6917889" y="4804898"/>
            <a:ext cx="4866124" cy="996794"/>
          </a:xfrm>
          <a:prstGeom prst="rect">
            <a:avLst/>
          </a:prstGeom>
        </p:spPr>
        <p:txBody>
          <a:bodyPr/>
          <a:lstStyle/>
          <a:p>
            <a:pPr>
              <a:lnSpc>
                <a:spcPts val="1600"/>
              </a:lnSpc>
              <a:spcBef>
                <a:spcPts val="600"/>
              </a:spcBef>
              <a:defRPr sz="1400"/>
            </a:pPr>
          </a:p>
        </p:txBody>
      </p:sp>
      <p:sp>
        <p:nvSpPr>
          <p:cNvPr id="1305"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1306" name="Presentation Title | Author | Date">
            <a:hlinkClick r:id="rId4"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1307" name="© 2017 Capgemini. All rights reserved."/>
          <p:cNvSpPr txBox="1"/>
          <p:nvPr/>
        </p:nvSpPr>
        <p:spPr>
          <a:xfrm>
            <a:off x="9560327" y="6601986"/>
            <a:ext cx="2023914"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spTree>
  </p:cSld>
  <p:clrMapOvr>
    <a:masterClrMapping/>
  </p:clrMapOvr>
  <p:transition xmlns:p14="http://schemas.microsoft.com/office/powerpoint/2010/main" spd="med" advClick="1"/>
</p:sldLayout>
</file>

<file path=ppt/slideLayouts/slideLayout25.xml><?xml version="1.0" encoding="utf-8"?>
<p:sldLayout xmlns:a="http://schemas.openxmlformats.org/drawingml/2006/main" xmlns:r="http://schemas.openxmlformats.org/officeDocument/2006/relationships" xmlns:p="http://schemas.openxmlformats.org/presentationml/2006/main" type="tx" showMasterSp="0" showMasterPhAnim="1">
  <p:cSld name="Contact information">
    <p:spTree>
      <p:nvGrpSpPr>
        <p:cNvPr id="1" name=""/>
        <p:cNvGrpSpPr/>
        <p:nvPr/>
      </p:nvGrpSpPr>
      <p:grpSpPr>
        <a:xfrm>
          <a:off x="0" y="0"/>
          <a:ext cx="0" cy="0"/>
          <a:chOff x="0" y="0"/>
          <a:chExt cx="0" cy="0"/>
        </a:xfrm>
      </p:grpSpPr>
      <p:pic>
        <p:nvPicPr>
          <p:cNvPr id="1314"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1317" name="Group"/>
          <p:cNvGrpSpPr/>
          <p:nvPr/>
        </p:nvGrpSpPr>
        <p:grpSpPr>
          <a:xfrm>
            <a:off x="12496800" y="1590548"/>
            <a:ext cx="595071" cy="621323"/>
            <a:chOff x="0" y="0"/>
            <a:chExt cx="595069" cy="621322"/>
          </a:xfrm>
        </p:grpSpPr>
        <p:sp>
          <p:nvSpPr>
            <p:cNvPr id="1315"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16"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320" name="Group"/>
          <p:cNvGrpSpPr/>
          <p:nvPr/>
        </p:nvGrpSpPr>
        <p:grpSpPr>
          <a:xfrm>
            <a:off x="13091870" y="1590548"/>
            <a:ext cx="595071" cy="621323"/>
            <a:chOff x="0" y="0"/>
            <a:chExt cx="595069" cy="621322"/>
          </a:xfrm>
        </p:grpSpPr>
        <p:sp>
          <p:nvSpPr>
            <p:cNvPr id="1318"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19"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323" name="Group"/>
          <p:cNvGrpSpPr/>
          <p:nvPr/>
        </p:nvGrpSpPr>
        <p:grpSpPr>
          <a:xfrm>
            <a:off x="13686941" y="1590548"/>
            <a:ext cx="595071" cy="621323"/>
            <a:chOff x="0" y="0"/>
            <a:chExt cx="595069" cy="621322"/>
          </a:xfrm>
        </p:grpSpPr>
        <p:sp>
          <p:nvSpPr>
            <p:cNvPr id="1321"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22"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326" name="Group"/>
          <p:cNvGrpSpPr/>
          <p:nvPr/>
        </p:nvGrpSpPr>
        <p:grpSpPr>
          <a:xfrm>
            <a:off x="14282010" y="1590548"/>
            <a:ext cx="595071" cy="621323"/>
            <a:chOff x="0" y="0"/>
            <a:chExt cx="595069" cy="621322"/>
          </a:xfrm>
        </p:grpSpPr>
        <p:sp>
          <p:nvSpPr>
            <p:cNvPr id="1324"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25"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329" name="Group"/>
          <p:cNvGrpSpPr/>
          <p:nvPr/>
        </p:nvGrpSpPr>
        <p:grpSpPr>
          <a:xfrm>
            <a:off x="14877081" y="1590548"/>
            <a:ext cx="595071" cy="621323"/>
            <a:chOff x="0" y="0"/>
            <a:chExt cx="595069" cy="621322"/>
          </a:xfrm>
        </p:grpSpPr>
        <p:sp>
          <p:nvSpPr>
            <p:cNvPr id="1327"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28"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332" name="Group"/>
          <p:cNvGrpSpPr/>
          <p:nvPr/>
        </p:nvGrpSpPr>
        <p:grpSpPr>
          <a:xfrm>
            <a:off x="12496800" y="2468607"/>
            <a:ext cx="595071" cy="621324"/>
            <a:chOff x="0" y="0"/>
            <a:chExt cx="595069" cy="621322"/>
          </a:xfrm>
        </p:grpSpPr>
        <p:sp>
          <p:nvSpPr>
            <p:cNvPr id="1330"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31"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335" name="Group"/>
          <p:cNvGrpSpPr/>
          <p:nvPr/>
        </p:nvGrpSpPr>
        <p:grpSpPr>
          <a:xfrm>
            <a:off x="13091870" y="2468607"/>
            <a:ext cx="595071" cy="621324"/>
            <a:chOff x="0" y="0"/>
            <a:chExt cx="595069" cy="621322"/>
          </a:xfrm>
        </p:grpSpPr>
        <p:sp>
          <p:nvSpPr>
            <p:cNvPr id="1333"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34"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338" name="Group"/>
          <p:cNvGrpSpPr/>
          <p:nvPr/>
        </p:nvGrpSpPr>
        <p:grpSpPr>
          <a:xfrm>
            <a:off x="13686941" y="2468607"/>
            <a:ext cx="595071" cy="621324"/>
            <a:chOff x="0" y="0"/>
            <a:chExt cx="595069" cy="621322"/>
          </a:xfrm>
        </p:grpSpPr>
        <p:sp>
          <p:nvSpPr>
            <p:cNvPr id="1336"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37"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341" name="Group"/>
          <p:cNvGrpSpPr/>
          <p:nvPr/>
        </p:nvGrpSpPr>
        <p:grpSpPr>
          <a:xfrm>
            <a:off x="14282010" y="2468607"/>
            <a:ext cx="595071" cy="621324"/>
            <a:chOff x="0" y="0"/>
            <a:chExt cx="595069" cy="621322"/>
          </a:xfrm>
        </p:grpSpPr>
        <p:sp>
          <p:nvSpPr>
            <p:cNvPr id="1339"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40"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344" name="Group"/>
          <p:cNvGrpSpPr/>
          <p:nvPr/>
        </p:nvGrpSpPr>
        <p:grpSpPr>
          <a:xfrm>
            <a:off x="14877081" y="2468607"/>
            <a:ext cx="595071" cy="621324"/>
            <a:chOff x="0" y="0"/>
            <a:chExt cx="595069" cy="621322"/>
          </a:xfrm>
        </p:grpSpPr>
        <p:sp>
          <p:nvSpPr>
            <p:cNvPr id="1342"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43"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347" name="Group"/>
          <p:cNvGrpSpPr/>
          <p:nvPr/>
        </p:nvGrpSpPr>
        <p:grpSpPr>
          <a:xfrm>
            <a:off x="13686941" y="3089930"/>
            <a:ext cx="595071" cy="621323"/>
            <a:chOff x="0" y="0"/>
            <a:chExt cx="595069" cy="621322"/>
          </a:xfrm>
        </p:grpSpPr>
        <p:sp>
          <p:nvSpPr>
            <p:cNvPr id="1345"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46"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350" name="Group"/>
          <p:cNvGrpSpPr/>
          <p:nvPr/>
        </p:nvGrpSpPr>
        <p:grpSpPr>
          <a:xfrm>
            <a:off x="14877081" y="3089930"/>
            <a:ext cx="595071" cy="621323"/>
            <a:chOff x="0" y="0"/>
            <a:chExt cx="595069" cy="621322"/>
          </a:xfrm>
        </p:grpSpPr>
        <p:sp>
          <p:nvSpPr>
            <p:cNvPr id="1348"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49"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353" name="Group"/>
          <p:cNvGrpSpPr/>
          <p:nvPr/>
        </p:nvGrpSpPr>
        <p:grpSpPr>
          <a:xfrm>
            <a:off x="14877081" y="4948916"/>
            <a:ext cx="595071" cy="621324"/>
            <a:chOff x="0" y="0"/>
            <a:chExt cx="595069" cy="621322"/>
          </a:xfrm>
        </p:grpSpPr>
        <p:sp>
          <p:nvSpPr>
            <p:cNvPr id="1351"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52"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356" name="Group"/>
          <p:cNvGrpSpPr/>
          <p:nvPr/>
        </p:nvGrpSpPr>
        <p:grpSpPr>
          <a:xfrm>
            <a:off x="14877081" y="4330084"/>
            <a:ext cx="595071" cy="621324"/>
            <a:chOff x="0" y="0"/>
            <a:chExt cx="595069" cy="621322"/>
          </a:xfrm>
        </p:grpSpPr>
        <p:sp>
          <p:nvSpPr>
            <p:cNvPr id="1354"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55"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359" name="Group"/>
          <p:cNvGrpSpPr/>
          <p:nvPr/>
        </p:nvGrpSpPr>
        <p:grpSpPr>
          <a:xfrm>
            <a:off x="14877081" y="3711252"/>
            <a:ext cx="595071" cy="621324"/>
            <a:chOff x="0" y="0"/>
            <a:chExt cx="595069" cy="621322"/>
          </a:xfrm>
        </p:grpSpPr>
        <p:sp>
          <p:nvSpPr>
            <p:cNvPr id="1357"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58"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362" name="Group"/>
          <p:cNvGrpSpPr/>
          <p:nvPr/>
        </p:nvGrpSpPr>
        <p:grpSpPr>
          <a:xfrm>
            <a:off x="14282010" y="3089930"/>
            <a:ext cx="595071" cy="621323"/>
            <a:chOff x="0" y="0"/>
            <a:chExt cx="595069" cy="621322"/>
          </a:xfrm>
        </p:grpSpPr>
        <p:sp>
          <p:nvSpPr>
            <p:cNvPr id="1360"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61"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365" name="Group"/>
          <p:cNvGrpSpPr/>
          <p:nvPr/>
        </p:nvGrpSpPr>
        <p:grpSpPr>
          <a:xfrm>
            <a:off x="14282010" y="3711252"/>
            <a:ext cx="595071" cy="621324"/>
            <a:chOff x="0" y="0"/>
            <a:chExt cx="595069" cy="621322"/>
          </a:xfrm>
        </p:grpSpPr>
        <p:sp>
          <p:nvSpPr>
            <p:cNvPr id="1363"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64"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368" name="Group"/>
          <p:cNvGrpSpPr/>
          <p:nvPr/>
        </p:nvGrpSpPr>
        <p:grpSpPr>
          <a:xfrm>
            <a:off x="14282010" y="4330084"/>
            <a:ext cx="595071" cy="621324"/>
            <a:chOff x="0" y="0"/>
            <a:chExt cx="595069" cy="621322"/>
          </a:xfrm>
        </p:grpSpPr>
        <p:sp>
          <p:nvSpPr>
            <p:cNvPr id="1366"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67"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369"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1370"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1371"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1374" name="Group"/>
          <p:cNvGrpSpPr/>
          <p:nvPr/>
        </p:nvGrpSpPr>
        <p:grpSpPr>
          <a:xfrm>
            <a:off x="13686941" y="3711252"/>
            <a:ext cx="595071" cy="621324"/>
            <a:chOff x="0" y="0"/>
            <a:chExt cx="595069" cy="621322"/>
          </a:xfrm>
        </p:grpSpPr>
        <p:sp>
          <p:nvSpPr>
            <p:cNvPr id="1372"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73"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1375" name="Image"/>
          <p:cNvSpPr/>
          <p:nvPr>
            <p:ph type="pic" sz="quarter" idx="13"/>
          </p:nvPr>
        </p:nvSpPr>
        <p:spPr>
          <a:xfrm>
            <a:off x="624115" y="1903413"/>
            <a:ext cx="1452563" cy="1671637"/>
          </a:xfrm>
          <a:prstGeom prst="rect">
            <a:avLst/>
          </a:prstGeom>
        </p:spPr>
        <p:txBody>
          <a:bodyPr lIns="91439" tIns="45719" rIns="91439" bIns="45719">
            <a:noAutofit/>
          </a:bodyPr>
          <a:lstStyle/>
          <a:p>
            <a:pPr/>
          </a:p>
        </p:txBody>
      </p:sp>
      <p:sp>
        <p:nvSpPr>
          <p:cNvPr id="1376" name="Image"/>
          <p:cNvSpPr/>
          <p:nvPr>
            <p:ph type="pic" sz="quarter" idx="14"/>
          </p:nvPr>
        </p:nvSpPr>
        <p:spPr>
          <a:xfrm>
            <a:off x="6455195" y="1903413"/>
            <a:ext cx="1452564" cy="1671637"/>
          </a:xfrm>
          <a:prstGeom prst="rect">
            <a:avLst/>
          </a:prstGeom>
        </p:spPr>
        <p:txBody>
          <a:bodyPr lIns="91439" tIns="45719" rIns="91439" bIns="45719">
            <a:noAutofit/>
          </a:bodyPr>
          <a:lstStyle/>
          <a:p>
            <a:pPr/>
          </a:p>
        </p:txBody>
      </p:sp>
      <p:sp>
        <p:nvSpPr>
          <p:cNvPr id="1377" name="Image"/>
          <p:cNvSpPr/>
          <p:nvPr>
            <p:ph type="pic" sz="quarter" idx="15"/>
          </p:nvPr>
        </p:nvSpPr>
        <p:spPr>
          <a:xfrm>
            <a:off x="624115" y="4379452"/>
            <a:ext cx="1452563" cy="1671638"/>
          </a:xfrm>
          <a:prstGeom prst="rect">
            <a:avLst/>
          </a:prstGeom>
        </p:spPr>
        <p:txBody>
          <a:bodyPr lIns="91439" tIns="45719" rIns="91439" bIns="45719">
            <a:noAutofit/>
          </a:bodyPr>
          <a:lstStyle/>
          <a:p>
            <a:pPr/>
          </a:p>
        </p:txBody>
      </p:sp>
      <p:sp>
        <p:nvSpPr>
          <p:cNvPr id="1378" name="Image"/>
          <p:cNvSpPr/>
          <p:nvPr>
            <p:ph type="pic" sz="quarter" idx="16"/>
          </p:nvPr>
        </p:nvSpPr>
        <p:spPr>
          <a:xfrm>
            <a:off x="6455195" y="4379452"/>
            <a:ext cx="1452564" cy="1671638"/>
          </a:xfrm>
          <a:prstGeom prst="rect">
            <a:avLst/>
          </a:prstGeom>
        </p:spPr>
        <p:txBody>
          <a:bodyPr lIns="91439" tIns="45719" rIns="91439" bIns="45719">
            <a:noAutofit/>
          </a:bodyPr>
          <a:lstStyle/>
          <a:p>
            <a:pPr/>
          </a:p>
        </p:txBody>
      </p:sp>
      <p:sp>
        <p:nvSpPr>
          <p:cNvPr id="1379" name="Title Text"/>
          <p:cNvSpPr txBox="1"/>
          <p:nvPr>
            <p:ph type="title"/>
          </p:nvPr>
        </p:nvSpPr>
        <p:spPr>
          <a:xfrm>
            <a:off x="407987" y="404813"/>
            <a:ext cx="11016606" cy="863601"/>
          </a:xfrm>
          <a:prstGeom prst="rect">
            <a:avLst/>
          </a:prstGeom>
        </p:spPr>
        <p:txBody>
          <a:bodyPr/>
          <a:lstStyle/>
          <a:p>
            <a:pPr/>
            <a:r>
              <a:t>Title Text</a:t>
            </a:r>
          </a:p>
        </p:txBody>
      </p:sp>
      <p:sp>
        <p:nvSpPr>
          <p:cNvPr id="1380"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1381"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1382" name="Presentation Title | Author | Date">
            <a:hlinkClick r:id="rId3"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1383"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sp>
        <p:nvSpPr>
          <p:cNvPr id="1384" name="Body Level One…"/>
          <p:cNvSpPr txBox="1"/>
          <p:nvPr>
            <p:ph type="body" sz="quarter" idx="1"/>
          </p:nvPr>
        </p:nvSpPr>
        <p:spPr>
          <a:xfrm>
            <a:off x="2207567" y="1903413"/>
            <a:ext cx="3743971" cy="1671637"/>
          </a:xfrm>
          <a:prstGeom prst="rect">
            <a:avLst/>
          </a:prstGeom>
        </p:spPr>
        <p:txBody>
          <a:bodyPr/>
          <a:lstStyle>
            <a:lvl1pPr>
              <a:lnSpc>
                <a:spcPts val="1600"/>
              </a:lnSpc>
              <a:spcBef>
                <a:spcPts val="600"/>
              </a:spcBef>
              <a:defRPr sz="1400"/>
            </a:lvl1pPr>
            <a:lvl2pPr marL="201083" indent="-196320">
              <a:lnSpc>
                <a:spcPts val="1600"/>
              </a:lnSpc>
              <a:spcBef>
                <a:spcPts val="600"/>
              </a:spcBef>
              <a:buChar char="▪"/>
              <a:defRPr sz="1400"/>
            </a:lvl2pPr>
            <a:lvl3pPr marL="376767" indent="-203729">
              <a:lnSpc>
                <a:spcPts val="1600"/>
              </a:lnSpc>
              <a:spcBef>
                <a:spcPts val="600"/>
              </a:spcBef>
              <a:defRPr sz="1400"/>
            </a:lvl3pPr>
            <a:lvl4pPr marL="553749" indent="-206086">
              <a:lnSpc>
                <a:spcPts val="1600"/>
              </a:lnSpc>
              <a:spcBef>
                <a:spcPts val="600"/>
              </a:spcBef>
              <a:buChar char="‒"/>
              <a:defRPr sz="1400"/>
            </a:lvl4pPr>
            <a:lvl5pPr marL="2095500" indent="-266700">
              <a:lnSpc>
                <a:spcPts val="1600"/>
              </a:lnSpc>
              <a:spcBef>
                <a:spcPts val="600"/>
              </a:spcBef>
              <a:defRPr sz="1400"/>
            </a:lvl5pPr>
          </a:lstStyle>
          <a:p>
            <a:pPr/>
            <a:r>
              <a:t>Body Level One</a:t>
            </a:r>
          </a:p>
          <a:p>
            <a:pPr lvl="1"/>
            <a:r>
              <a:t>Body Level Two</a:t>
            </a:r>
          </a:p>
          <a:p>
            <a:pPr lvl="2"/>
            <a:r>
              <a:t>Body Level Three</a:t>
            </a:r>
          </a:p>
          <a:p>
            <a:pPr lvl="3"/>
            <a:r>
              <a:t>Body Level Four</a:t>
            </a:r>
          </a:p>
          <a:p>
            <a:pPr lvl="4"/>
            <a:r>
              <a:t>Body Level Five</a:t>
            </a:r>
          </a:p>
        </p:txBody>
      </p:sp>
      <p:sp>
        <p:nvSpPr>
          <p:cNvPr id="1385" name="Rectangle"/>
          <p:cNvSpPr/>
          <p:nvPr>
            <p:ph type="body" sz="quarter" idx="17"/>
          </p:nvPr>
        </p:nvSpPr>
        <p:spPr>
          <a:xfrm>
            <a:off x="8040043" y="1903413"/>
            <a:ext cx="3743971" cy="1671637"/>
          </a:xfrm>
          <a:prstGeom prst="rect">
            <a:avLst/>
          </a:prstGeom>
        </p:spPr>
        <p:txBody>
          <a:bodyPr/>
          <a:lstStyle/>
          <a:p>
            <a:pPr>
              <a:lnSpc>
                <a:spcPts val="1600"/>
              </a:lnSpc>
              <a:spcBef>
                <a:spcPts val="600"/>
              </a:spcBef>
              <a:defRPr sz="1400"/>
            </a:pPr>
          </a:p>
        </p:txBody>
      </p:sp>
      <p:sp>
        <p:nvSpPr>
          <p:cNvPr id="1386" name="Rectangle"/>
          <p:cNvSpPr/>
          <p:nvPr>
            <p:ph type="body" sz="quarter" idx="18"/>
          </p:nvPr>
        </p:nvSpPr>
        <p:spPr>
          <a:xfrm>
            <a:off x="2207567" y="4379452"/>
            <a:ext cx="3743971" cy="1671637"/>
          </a:xfrm>
          <a:prstGeom prst="rect">
            <a:avLst/>
          </a:prstGeom>
        </p:spPr>
        <p:txBody>
          <a:bodyPr/>
          <a:lstStyle/>
          <a:p>
            <a:pPr>
              <a:lnSpc>
                <a:spcPts val="1600"/>
              </a:lnSpc>
              <a:spcBef>
                <a:spcPts val="600"/>
              </a:spcBef>
              <a:defRPr sz="1400"/>
            </a:pPr>
          </a:p>
        </p:txBody>
      </p:sp>
      <p:sp>
        <p:nvSpPr>
          <p:cNvPr id="1387" name="Rectangle"/>
          <p:cNvSpPr/>
          <p:nvPr>
            <p:ph type="body" sz="quarter" idx="19"/>
          </p:nvPr>
        </p:nvSpPr>
        <p:spPr>
          <a:xfrm>
            <a:off x="8040043" y="4379452"/>
            <a:ext cx="3743971" cy="1671637"/>
          </a:xfrm>
          <a:prstGeom prst="rect">
            <a:avLst/>
          </a:prstGeom>
        </p:spPr>
        <p:txBody>
          <a:bodyPr/>
          <a:lstStyle/>
          <a:p>
            <a:pPr>
              <a:lnSpc>
                <a:spcPts val="1600"/>
              </a:lnSpc>
              <a:spcBef>
                <a:spcPts val="600"/>
              </a:spcBef>
              <a:defRPr sz="1400"/>
            </a:pPr>
          </a:p>
        </p:txBody>
      </p:sp>
    </p:spTree>
  </p:cSld>
  <p:clrMapOvr>
    <a:masterClrMapping/>
  </p:clrMapOvr>
  <p:transition xmlns:p14="http://schemas.microsoft.com/office/powerpoint/2010/main" spd="med" advClick="1"/>
</p:sldLayout>
</file>

<file path=ppt/slideLayouts/slideLayout26.xml><?xml version="1.0" encoding="utf-8"?>
<p:sldLayout xmlns:a="http://schemas.openxmlformats.org/drawingml/2006/main" xmlns:r="http://schemas.openxmlformats.org/officeDocument/2006/relationships" xmlns:p="http://schemas.openxmlformats.org/presentationml/2006/main" type="tx" showMasterSp="0" showMasterPhAnim="1">
  <p:cSld name="Contact details">
    <p:spTree>
      <p:nvGrpSpPr>
        <p:cNvPr id="1" name=""/>
        <p:cNvGrpSpPr/>
        <p:nvPr/>
      </p:nvGrpSpPr>
      <p:grpSpPr>
        <a:xfrm>
          <a:off x="0" y="0"/>
          <a:ext cx="0" cy="0"/>
          <a:chOff x="0" y="0"/>
          <a:chExt cx="0" cy="0"/>
        </a:xfrm>
      </p:grpSpPr>
      <p:pic>
        <p:nvPicPr>
          <p:cNvPr id="1394"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1397" name="Group"/>
          <p:cNvGrpSpPr/>
          <p:nvPr/>
        </p:nvGrpSpPr>
        <p:grpSpPr>
          <a:xfrm>
            <a:off x="12496800" y="1590548"/>
            <a:ext cx="595071" cy="621323"/>
            <a:chOff x="0" y="0"/>
            <a:chExt cx="595069" cy="621322"/>
          </a:xfrm>
        </p:grpSpPr>
        <p:sp>
          <p:nvSpPr>
            <p:cNvPr id="1395"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96"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400" name="Group"/>
          <p:cNvGrpSpPr/>
          <p:nvPr/>
        </p:nvGrpSpPr>
        <p:grpSpPr>
          <a:xfrm>
            <a:off x="13091870" y="1590548"/>
            <a:ext cx="595071" cy="621323"/>
            <a:chOff x="0" y="0"/>
            <a:chExt cx="595069" cy="621322"/>
          </a:xfrm>
        </p:grpSpPr>
        <p:sp>
          <p:nvSpPr>
            <p:cNvPr id="1398"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399"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403" name="Group"/>
          <p:cNvGrpSpPr/>
          <p:nvPr/>
        </p:nvGrpSpPr>
        <p:grpSpPr>
          <a:xfrm>
            <a:off x="13686941" y="1590548"/>
            <a:ext cx="595071" cy="621323"/>
            <a:chOff x="0" y="0"/>
            <a:chExt cx="595069" cy="621322"/>
          </a:xfrm>
        </p:grpSpPr>
        <p:sp>
          <p:nvSpPr>
            <p:cNvPr id="1401"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02"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406" name="Group"/>
          <p:cNvGrpSpPr/>
          <p:nvPr/>
        </p:nvGrpSpPr>
        <p:grpSpPr>
          <a:xfrm>
            <a:off x="14282010" y="1590548"/>
            <a:ext cx="595071" cy="621323"/>
            <a:chOff x="0" y="0"/>
            <a:chExt cx="595069" cy="621322"/>
          </a:xfrm>
        </p:grpSpPr>
        <p:sp>
          <p:nvSpPr>
            <p:cNvPr id="1404"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05"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409" name="Group"/>
          <p:cNvGrpSpPr/>
          <p:nvPr/>
        </p:nvGrpSpPr>
        <p:grpSpPr>
          <a:xfrm>
            <a:off x="14877081" y="1590548"/>
            <a:ext cx="595071" cy="621323"/>
            <a:chOff x="0" y="0"/>
            <a:chExt cx="595069" cy="621322"/>
          </a:xfrm>
        </p:grpSpPr>
        <p:sp>
          <p:nvSpPr>
            <p:cNvPr id="1407"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08"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412" name="Group"/>
          <p:cNvGrpSpPr/>
          <p:nvPr/>
        </p:nvGrpSpPr>
        <p:grpSpPr>
          <a:xfrm>
            <a:off x="12496800" y="2468607"/>
            <a:ext cx="595071" cy="621324"/>
            <a:chOff x="0" y="0"/>
            <a:chExt cx="595069" cy="621322"/>
          </a:xfrm>
        </p:grpSpPr>
        <p:sp>
          <p:nvSpPr>
            <p:cNvPr id="1410"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11"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415" name="Group"/>
          <p:cNvGrpSpPr/>
          <p:nvPr/>
        </p:nvGrpSpPr>
        <p:grpSpPr>
          <a:xfrm>
            <a:off x="13091870" y="2468607"/>
            <a:ext cx="595071" cy="621324"/>
            <a:chOff x="0" y="0"/>
            <a:chExt cx="595069" cy="621322"/>
          </a:xfrm>
        </p:grpSpPr>
        <p:sp>
          <p:nvSpPr>
            <p:cNvPr id="1413"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14"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418" name="Group"/>
          <p:cNvGrpSpPr/>
          <p:nvPr/>
        </p:nvGrpSpPr>
        <p:grpSpPr>
          <a:xfrm>
            <a:off x="13686941" y="2468607"/>
            <a:ext cx="595071" cy="621324"/>
            <a:chOff x="0" y="0"/>
            <a:chExt cx="595069" cy="621322"/>
          </a:xfrm>
        </p:grpSpPr>
        <p:sp>
          <p:nvSpPr>
            <p:cNvPr id="1416"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17"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421" name="Group"/>
          <p:cNvGrpSpPr/>
          <p:nvPr/>
        </p:nvGrpSpPr>
        <p:grpSpPr>
          <a:xfrm>
            <a:off x="14282010" y="2468607"/>
            <a:ext cx="595071" cy="621324"/>
            <a:chOff x="0" y="0"/>
            <a:chExt cx="595069" cy="621322"/>
          </a:xfrm>
        </p:grpSpPr>
        <p:sp>
          <p:nvSpPr>
            <p:cNvPr id="1419"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20"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424" name="Group"/>
          <p:cNvGrpSpPr/>
          <p:nvPr/>
        </p:nvGrpSpPr>
        <p:grpSpPr>
          <a:xfrm>
            <a:off x="14877081" y="2468607"/>
            <a:ext cx="595071" cy="621324"/>
            <a:chOff x="0" y="0"/>
            <a:chExt cx="595069" cy="621322"/>
          </a:xfrm>
        </p:grpSpPr>
        <p:sp>
          <p:nvSpPr>
            <p:cNvPr id="1422"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23"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427" name="Group"/>
          <p:cNvGrpSpPr/>
          <p:nvPr/>
        </p:nvGrpSpPr>
        <p:grpSpPr>
          <a:xfrm>
            <a:off x="13686941" y="3089930"/>
            <a:ext cx="595071" cy="621323"/>
            <a:chOff x="0" y="0"/>
            <a:chExt cx="595069" cy="621322"/>
          </a:xfrm>
        </p:grpSpPr>
        <p:sp>
          <p:nvSpPr>
            <p:cNvPr id="1425"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26"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430" name="Group"/>
          <p:cNvGrpSpPr/>
          <p:nvPr/>
        </p:nvGrpSpPr>
        <p:grpSpPr>
          <a:xfrm>
            <a:off x="14877081" y="3089930"/>
            <a:ext cx="595071" cy="621323"/>
            <a:chOff x="0" y="0"/>
            <a:chExt cx="595069" cy="621322"/>
          </a:xfrm>
        </p:grpSpPr>
        <p:sp>
          <p:nvSpPr>
            <p:cNvPr id="1428"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29"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433" name="Group"/>
          <p:cNvGrpSpPr/>
          <p:nvPr/>
        </p:nvGrpSpPr>
        <p:grpSpPr>
          <a:xfrm>
            <a:off x="14877081" y="4948916"/>
            <a:ext cx="595071" cy="621324"/>
            <a:chOff x="0" y="0"/>
            <a:chExt cx="595069" cy="621322"/>
          </a:xfrm>
        </p:grpSpPr>
        <p:sp>
          <p:nvSpPr>
            <p:cNvPr id="1431"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32"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436" name="Group"/>
          <p:cNvGrpSpPr/>
          <p:nvPr/>
        </p:nvGrpSpPr>
        <p:grpSpPr>
          <a:xfrm>
            <a:off x="14877081" y="4330084"/>
            <a:ext cx="595071" cy="621324"/>
            <a:chOff x="0" y="0"/>
            <a:chExt cx="595069" cy="621322"/>
          </a:xfrm>
        </p:grpSpPr>
        <p:sp>
          <p:nvSpPr>
            <p:cNvPr id="1434"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35"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439" name="Group"/>
          <p:cNvGrpSpPr/>
          <p:nvPr/>
        </p:nvGrpSpPr>
        <p:grpSpPr>
          <a:xfrm>
            <a:off x="14877081" y="3711252"/>
            <a:ext cx="595071" cy="621324"/>
            <a:chOff x="0" y="0"/>
            <a:chExt cx="595069" cy="621322"/>
          </a:xfrm>
        </p:grpSpPr>
        <p:sp>
          <p:nvSpPr>
            <p:cNvPr id="1437"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38"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442" name="Group"/>
          <p:cNvGrpSpPr/>
          <p:nvPr/>
        </p:nvGrpSpPr>
        <p:grpSpPr>
          <a:xfrm>
            <a:off x="14282010" y="3089930"/>
            <a:ext cx="595071" cy="621323"/>
            <a:chOff x="0" y="0"/>
            <a:chExt cx="595069" cy="621322"/>
          </a:xfrm>
        </p:grpSpPr>
        <p:sp>
          <p:nvSpPr>
            <p:cNvPr id="1440"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41"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445" name="Group"/>
          <p:cNvGrpSpPr/>
          <p:nvPr/>
        </p:nvGrpSpPr>
        <p:grpSpPr>
          <a:xfrm>
            <a:off x="14282010" y="3711252"/>
            <a:ext cx="595071" cy="621324"/>
            <a:chOff x="0" y="0"/>
            <a:chExt cx="595069" cy="621322"/>
          </a:xfrm>
        </p:grpSpPr>
        <p:sp>
          <p:nvSpPr>
            <p:cNvPr id="1443"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44"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448" name="Group"/>
          <p:cNvGrpSpPr/>
          <p:nvPr/>
        </p:nvGrpSpPr>
        <p:grpSpPr>
          <a:xfrm>
            <a:off x="14282010" y="4330084"/>
            <a:ext cx="595071" cy="621324"/>
            <a:chOff x="0" y="0"/>
            <a:chExt cx="595069" cy="621322"/>
          </a:xfrm>
        </p:grpSpPr>
        <p:sp>
          <p:nvSpPr>
            <p:cNvPr id="1446"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47"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449"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1450"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1451"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1454" name="Group"/>
          <p:cNvGrpSpPr/>
          <p:nvPr/>
        </p:nvGrpSpPr>
        <p:grpSpPr>
          <a:xfrm>
            <a:off x="13686941" y="3711252"/>
            <a:ext cx="595071" cy="621324"/>
            <a:chOff x="0" y="0"/>
            <a:chExt cx="595069" cy="621322"/>
          </a:xfrm>
        </p:grpSpPr>
        <p:sp>
          <p:nvSpPr>
            <p:cNvPr id="1452"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53"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1455" name="Body Level One…"/>
          <p:cNvSpPr txBox="1"/>
          <p:nvPr>
            <p:ph type="body" sz="quarter" idx="1"/>
          </p:nvPr>
        </p:nvSpPr>
        <p:spPr>
          <a:xfrm>
            <a:off x="6638114" y="662159"/>
            <a:ext cx="4883670" cy="412364"/>
          </a:xfrm>
          <a:prstGeom prst="rect">
            <a:avLst/>
          </a:prstGeom>
        </p:spPr>
        <p:txBody>
          <a:bodyPr anchor="ctr"/>
          <a:lstStyle>
            <a:lvl1pPr>
              <a:lnSpc>
                <a:spcPts val="3000"/>
              </a:lnSpc>
              <a:spcBef>
                <a:spcPts val="600"/>
              </a:spcBef>
              <a:defRPr sz="2600">
                <a:solidFill>
                  <a:schemeClr val="accent2"/>
                </a:solidFill>
              </a:defRPr>
            </a:lvl1pPr>
            <a:lvl2pPr marL="429305" indent="-424542">
              <a:lnSpc>
                <a:spcPts val="3000"/>
              </a:lnSpc>
              <a:spcBef>
                <a:spcPts val="600"/>
              </a:spcBef>
              <a:buChar char="▪"/>
              <a:defRPr sz="2600">
                <a:solidFill>
                  <a:schemeClr val="accent2"/>
                </a:solidFill>
              </a:defRPr>
            </a:lvl2pPr>
            <a:lvl3pPr marL="718344" indent="-484982">
              <a:lnSpc>
                <a:spcPts val="3000"/>
              </a:lnSpc>
              <a:spcBef>
                <a:spcPts val="600"/>
              </a:spcBef>
              <a:defRPr sz="2600">
                <a:solidFill>
                  <a:schemeClr val="accent2"/>
                </a:solidFill>
              </a:defRPr>
            </a:lvl3pPr>
            <a:lvl4pPr marL="1008785" indent="-551585">
              <a:lnSpc>
                <a:spcPts val="3000"/>
              </a:lnSpc>
              <a:spcBef>
                <a:spcPts val="600"/>
              </a:spcBef>
              <a:buChar char="‒"/>
              <a:defRPr sz="2600">
                <a:solidFill>
                  <a:schemeClr val="accent2"/>
                </a:solidFill>
              </a:defRPr>
            </a:lvl4pPr>
            <a:lvl5pPr marL="2369127" indent="-540327">
              <a:lnSpc>
                <a:spcPts val="3000"/>
              </a:lnSpc>
              <a:spcBef>
                <a:spcPts val="600"/>
              </a:spcBef>
              <a:defRPr sz="2600">
                <a:solidFill>
                  <a:schemeClr val="accent2"/>
                </a:solidFill>
              </a:defRPr>
            </a:lvl5pPr>
          </a:lstStyle>
          <a:p>
            <a:pPr/>
            <a:r>
              <a:t>Body Level One</a:t>
            </a:r>
          </a:p>
          <a:p>
            <a:pPr lvl="1"/>
            <a:r>
              <a:t>Body Level Two</a:t>
            </a:r>
          </a:p>
          <a:p>
            <a:pPr lvl="2"/>
            <a:r>
              <a:t>Body Level Three</a:t>
            </a:r>
          </a:p>
          <a:p>
            <a:pPr lvl="3"/>
            <a:r>
              <a:t>Body Level Four</a:t>
            </a:r>
          </a:p>
          <a:p>
            <a:pPr lvl="4"/>
            <a:r>
              <a:t>Body Level Five</a:t>
            </a:r>
          </a:p>
        </p:txBody>
      </p:sp>
      <p:sp>
        <p:nvSpPr>
          <p:cNvPr id="1456" name="Rectangle"/>
          <p:cNvSpPr/>
          <p:nvPr>
            <p:ph type="body" sz="quarter" idx="13"/>
          </p:nvPr>
        </p:nvSpPr>
        <p:spPr>
          <a:xfrm>
            <a:off x="6638114" y="4374296"/>
            <a:ext cx="4883670" cy="412364"/>
          </a:xfrm>
          <a:prstGeom prst="rect">
            <a:avLst/>
          </a:prstGeom>
        </p:spPr>
        <p:txBody>
          <a:bodyPr anchor="ctr"/>
          <a:lstStyle/>
          <a:p>
            <a:pPr>
              <a:lnSpc>
                <a:spcPts val="3000"/>
              </a:lnSpc>
              <a:spcBef>
                <a:spcPts val="600"/>
              </a:spcBef>
              <a:defRPr sz="2600">
                <a:solidFill>
                  <a:schemeClr val="accent2"/>
                </a:solidFill>
              </a:defRPr>
            </a:pPr>
          </a:p>
        </p:txBody>
      </p:sp>
      <p:sp>
        <p:nvSpPr>
          <p:cNvPr id="1457" name="Rectangle"/>
          <p:cNvSpPr/>
          <p:nvPr>
            <p:ph type="body" sz="quarter" idx="14"/>
          </p:nvPr>
        </p:nvSpPr>
        <p:spPr>
          <a:xfrm>
            <a:off x="6638112" y="4810698"/>
            <a:ext cx="4883671" cy="1717102"/>
          </a:xfrm>
          <a:prstGeom prst="rect">
            <a:avLst/>
          </a:prstGeom>
        </p:spPr>
        <p:txBody>
          <a:bodyPr/>
          <a:lstStyle/>
          <a:p>
            <a:pPr>
              <a:lnSpc>
                <a:spcPts val="1600"/>
              </a:lnSpc>
              <a:spcBef>
                <a:spcPts val="600"/>
              </a:spcBef>
              <a:defRPr sz="1400"/>
            </a:pPr>
          </a:p>
        </p:txBody>
      </p:sp>
      <p:sp>
        <p:nvSpPr>
          <p:cNvPr id="1458" name="Rectangle"/>
          <p:cNvSpPr/>
          <p:nvPr>
            <p:ph type="body" sz="quarter" idx="15"/>
          </p:nvPr>
        </p:nvSpPr>
        <p:spPr>
          <a:xfrm>
            <a:off x="6638112" y="1265729"/>
            <a:ext cx="1981649" cy="1058371"/>
          </a:xfrm>
          <a:prstGeom prst="rect">
            <a:avLst/>
          </a:prstGeom>
        </p:spPr>
        <p:txBody>
          <a:bodyPr/>
          <a:lstStyle/>
          <a:p>
            <a:pPr>
              <a:lnSpc>
                <a:spcPts val="1400"/>
              </a:lnSpc>
              <a:spcBef>
                <a:spcPts val="600"/>
              </a:spcBef>
              <a:defRPr sz="1200"/>
            </a:pPr>
          </a:p>
        </p:txBody>
      </p:sp>
      <p:sp>
        <p:nvSpPr>
          <p:cNvPr id="1459" name="Rectangle"/>
          <p:cNvSpPr/>
          <p:nvPr>
            <p:ph type="body" sz="quarter" idx="16"/>
          </p:nvPr>
        </p:nvSpPr>
        <p:spPr>
          <a:xfrm>
            <a:off x="9473096" y="1265729"/>
            <a:ext cx="1981649" cy="1058371"/>
          </a:xfrm>
          <a:prstGeom prst="rect">
            <a:avLst/>
          </a:prstGeom>
        </p:spPr>
        <p:txBody>
          <a:bodyPr/>
          <a:lstStyle/>
          <a:p>
            <a:pPr>
              <a:lnSpc>
                <a:spcPts val="1400"/>
              </a:lnSpc>
              <a:spcBef>
                <a:spcPts val="600"/>
              </a:spcBef>
              <a:defRPr sz="1200"/>
            </a:pPr>
          </a:p>
        </p:txBody>
      </p:sp>
      <p:sp>
        <p:nvSpPr>
          <p:cNvPr id="1460" name="Rectangle"/>
          <p:cNvSpPr/>
          <p:nvPr>
            <p:ph type="body" sz="quarter" idx="17"/>
          </p:nvPr>
        </p:nvSpPr>
        <p:spPr>
          <a:xfrm>
            <a:off x="6638112" y="2455543"/>
            <a:ext cx="1981649" cy="1058372"/>
          </a:xfrm>
          <a:prstGeom prst="rect">
            <a:avLst/>
          </a:prstGeom>
        </p:spPr>
        <p:txBody>
          <a:bodyPr/>
          <a:lstStyle/>
          <a:p>
            <a:pPr>
              <a:lnSpc>
                <a:spcPts val="1400"/>
              </a:lnSpc>
              <a:spcBef>
                <a:spcPts val="600"/>
              </a:spcBef>
              <a:defRPr sz="1200"/>
            </a:pPr>
          </a:p>
        </p:txBody>
      </p:sp>
      <p:sp>
        <p:nvSpPr>
          <p:cNvPr id="1461" name="Rectangle"/>
          <p:cNvSpPr/>
          <p:nvPr>
            <p:ph type="body" sz="quarter" idx="18"/>
          </p:nvPr>
        </p:nvSpPr>
        <p:spPr>
          <a:xfrm>
            <a:off x="9473096" y="2455543"/>
            <a:ext cx="1981649" cy="1058372"/>
          </a:xfrm>
          <a:prstGeom prst="rect">
            <a:avLst/>
          </a:prstGeom>
        </p:spPr>
        <p:txBody>
          <a:bodyPr/>
          <a:lstStyle/>
          <a:p>
            <a:pPr>
              <a:lnSpc>
                <a:spcPts val="1400"/>
              </a:lnSpc>
              <a:spcBef>
                <a:spcPts val="600"/>
              </a:spcBef>
              <a:defRPr sz="1200"/>
            </a:pPr>
          </a:p>
        </p:txBody>
      </p:sp>
      <p:sp>
        <p:nvSpPr>
          <p:cNvPr id="1462" name="Shape"/>
          <p:cNvSpPr/>
          <p:nvPr/>
        </p:nvSpPr>
        <p:spPr>
          <a:xfrm>
            <a:off x="-1" y="0"/>
            <a:ext cx="6314266" cy="6858001"/>
          </a:xfrm>
          <a:custGeom>
            <a:avLst/>
            <a:gdLst/>
            <a:ahLst/>
            <a:cxnLst>
              <a:cxn ang="0">
                <a:pos x="wd2" y="hd2"/>
              </a:cxn>
              <a:cxn ang="5400000">
                <a:pos x="wd2" y="hd2"/>
              </a:cxn>
              <a:cxn ang="10800000">
                <a:pos x="wd2" y="hd2"/>
              </a:cxn>
              <a:cxn ang="16200000">
                <a:pos x="wd2" y="hd2"/>
              </a:cxn>
            </a:cxnLst>
            <a:rect l="0" t="0" r="r" b="b"/>
            <a:pathLst>
              <a:path w="20701" h="21600" fill="norm" stroke="1" extrusionOk="0">
                <a:moveTo>
                  <a:pt x="0" y="0"/>
                </a:moveTo>
                <a:cubicBezTo>
                  <a:pt x="0" y="0"/>
                  <a:pt x="0" y="0"/>
                  <a:pt x="7776" y="0"/>
                </a:cubicBezTo>
                <a:cubicBezTo>
                  <a:pt x="7876" y="14254"/>
                  <a:pt x="20769" y="18661"/>
                  <a:pt x="19085" y="14070"/>
                </a:cubicBezTo>
                <a:cubicBezTo>
                  <a:pt x="20564" y="14609"/>
                  <a:pt x="21600" y="17654"/>
                  <a:pt x="19566" y="21244"/>
                </a:cubicBezTo>
                <a:lnTo>
                  <a:pt x="19347" y="21600"/>
                </a:lnTo>
                <a:lnTo>
                  <a:pt x="0" y="21600"/>
                </a:lnTo>
                <a:lnTo>
                  <a:pt x="0" y="21415"/>
                </a:lnTo>
                <a:cubicBezTo>
                  <a:pt x="0" y="16729"/>
                  <a:pt x="0" y="9914"/>
                  <a:pt x="0" y="0"/>
                </a:cubicBezTo>
                <a:close/>
              </a:path>
            </a:pathLst>
          </a:custGeom>
          <a:solidFill>
            <a:srgbClr val="2C004B"/>
          </a:solidFill>
          <a:ln w="12700">
            <a:miter lim="400000"/>
          </a:ln>
        </p:spPr>
        <p:txBody>
          <a:bodyPr lIns="45719" rIns="45719"/>
          <a:lstStyle/>
          <a:p>
            <a:pPr/>
          </a:p>
        </p:txBody>
      </p:sp>
      <p:sp>
        <p:nvSpPr>
          <p:cNvPr id="1463" name="Shape"/>
          <p:cNvSpPr/>
          <p:nvPr/>
        </p:nvSpPr>
        <p:spPr>
          <a:xfrm>
            <a:off x="5688407" y="4703081"/>
            <a:ext cx="414339" cy="33938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352" y="15049"/>
                </a:moveTo>
                <a:cubicBezTo>
                  <a:pt x="18411" y="15049"/>
                  <a:pt x="21600" y="10977"/>
                  <a:pt x="21600" y="6020"/>
                </a:cubicBezTo>
                <a:cubicBezTo>
                  <a:pt x="21310" y="3895"/>
                  <a:pt x="20730" y="0"/>
                  <a:pt x="16236" y="0"/>
                </a:cubicBezTo>
                <a:cubicBezTo>
                  <a:pt x="11307" y="0"/>
                  <a:pt x="9713" y="8498"/>
                  <a:pt x="5654" y="13810"/>
                </a:cubicBezTo>
                <a:cubicBezTo>
                  <a:pt x="5364" y="16997"/>
                  <a:pt x="2899" y="19652"/>
                  <a:pt x="0" y="20184"/>
                </a:cubicBezTo>
                <a:cubicBezTo>
                  <a:pt x="725" y="21069"/>
                  <a:pt x="2319" y="21600"/>
                  <a:pt x="4204" y="21600"/>
                </a:cubicBezTo>
                <a:cubicBezTo>
                  <a:pt x="7828" y="21600"/>
                  <a:pt x="12177" y="20361"/>
                  <a:pt x="14352" y="17528"/>
                </a:cubicBezTo>
                <a:cubicBezTo>
                  <a:pt x="11307" y="17705"/>
                  <a:pt x="9423" y="15226"/>
                  <a:pt x="9278" y="12039"/>
                </a:cubicBezTo>
                <a:cubicBezTo>
                  <a:pt x="10728" y="14164"/>
                  <a:pt x="12322" y="15049"/>
                  <a:pt x="14352" y="15049"/>
                </a:cubicBezTo>
              </a:path>
            </a:pathLst>
          </a:custGeom>
          <a:solidFill>
            <a:srgbClr val="00B9E7"/>
          </a:solidFill>
          <a:ln w="12700">
            <a:miter lim="400000"/>
          </a:ln>
        </p:spPr>
        <p:txBody>
          <a:bodyPr lIns="45719" rIns="45719"/>
          <a:lstStyle/>
          <a:p>
            <a:pPr>
              <a:defRPr b="1"/>
            </a:pPr>
          </a:p>
        </p:txBody>
      </p:sp>
      <p:sp>
        <p:nvSpPr>
          <p:cNvPr id="1464" name="Shape"/>
          <p:cNvSpPr/>
          <p:nvPr/>
        </p:nvSpPr>
        <p:spPr>
          <a:xfrm>
            <a:off x="5471869" y="4458434"/>
            <a:ext cx="630878" cy="532347"/>
          </a:xfrm>
          <a:custGeom>
            <a:avLst/>
            <a:gdLst/>
            <a:ahLst/>
            <a:cxnLst>
              <a:cxn ang="0">
                <a:pos x="wd2" y="hd2"/>
              </a:cxn>
              <a:cxn ang="5400000">
                <a:pos x="wd2" y="hd2"/>
              </a:cxn>
              <a:cxn ang="10800000">
                <a:pos x="wd2" y="hd2"/>
              </a:cxn>
              <a:cxn ang="16200000">
                <a:pos x="wd2" y="hd2"/>
              </a:cxn>
            </a:cxnLst>
            <a:rect l="0" t="0" r="r" b="b"/>
            <a:pathLst>
              <a:path w="21600" h="21447" fill="norm" stroke="1" extrusionOk="0">
                <a:moveTo>
                  <a:pt x="21600" y="13430"/>
                </a:moveTo>
                <a:cubicBezTo>
                  <a:pt x="21505" y="9961"/>
                  <a:pt x="20078" y="6939"/>
                  <a:pt x="17889" y="4477"/>
                </a:cubicBezTo>
                <a:cubicBezTo>
                  <a:pt x="16176" y="2686"/>
                  <a:pt x="14178" y="1343"/>
                  <a:pt x="12085" y="336"/>
                </a:cubicBezTo>
                <a:cubicBezTo>
                  <a:pt x="11894" y="224"/>
                  <a:pt x="11704" y="112"/>
                  <a:pt x="11609" y="0"/>
                </a:cubicBezTo>
                <a:cubicBezTo>
                  <a:pt x="11609" y="0"/>
                  <a:pt x="11609" y="0"/>
                  <a:pt x="11609" y="0"/>
                </a:cubicBezTo>
                <a:cubicBezTo>
                  <a:pt x="8944" y="3693"/>
                  <a:pt x="0" y="6379"/>
                  <a:pt x="0" y="13990"/>
                </a:cubicBezTo>
                <a:cubicBezTo>
                  <a:pt x="0" y="17011"/>
                  <a:pt x="1618" y="19809"/>
                  <a:pt x="3996" y="20928"/>
                </a:cubicBezTo>
                <a:cubicBezTo>
                  <a:pt x="5329" y="21600"/>
                  <a:pt x="6756" y="21600"/>
                  <a:pt x="8088" y="21040"/>
                </a:cubicBezTo>
                <a:cubicBezTo>
                  <a:pt x="9325" y="20593"/>
                  <a:pt x="10277" y="19697"/>
                  <a:pt x="11133" y="18578"/>
                </a:cubicBezTo>
                <a:cubicBezTo>
                  <a:pt x="13797" y="15221"/>
                  <a:pt x="14844" y="9849"/>
                  <a:pt x="18079" y="9849"/>
                </a:cubicBezTo>
                <a:cubicBezTo>
                  <a:pt x="21029" y="9849"/>
                  <a:pt x="21410" y="12311"/>
                  <a:pt x="21600" y="13654"/>
                </a:cubicBezTo>
                <a:cubicBezTo>
                  <a:pt x="21600" y="13654"/>
                  <a:pt x="21600" y="13542"/>
                  <a:pt x="21600" y="13430"/>
                </a:cubicBezTo>
              </a:path>
            </a:pathLst>
          </a:custGeom>
          <a:solidFill>
            <a:srgbClr val="007DB6"/>
          </a:solidFill>
          <a:ln w="12700">
            <a:miter lim="400000"/>
          </a:ln>
        </p:spPr>
        <p:txBody>
          <a:bodyPr lIns="45719" rIns="45719"/>
          <a:lstStyle/>
          <a:p>
            <a:pPr>
              <a:defRPr b="1"/>
            </a:pPr>
          </a:p>
        </p:txBody>
      </p:sp>
      <p:sp>
        <p:nvSpPr>
          <p:cNvPr id="1465" name="Rectangle"/>
          <p:cNvSpPr/>
          <p:nvPr>
            <p:ph type="body" sz="quarter" idx="19"/>
          </p:nvPr>
        </p:nvSpPr>
        <p:spPr>
          <a:xfrm>
            <a:off x="412692" y="4869076"/>
            <a:ext cx="3344087" cy="1088821"/>
          </a:xfrm>
          <a:prstGeom prst="rect">
            <a:avLst/>
          </a:prstGeom>
        </p:spPr>
        <p:txBody>
          <a:bodyPr anchor="b"/>
          <a:lstStyle/>
          <a:p>
            <a:pPr>
              <a:lnSpc>
                <a:spcPts val="1600"/>
              </a:lnSpc>
              <a:spcBef>
                <a:spcPts val="0"/>
              </a:spcBef>
              <a:defRPr sz="1400">
                <a:solidFill>
                  <a:srgbClr val="FFFFFF"/>
                </a:solidFill>
              </a:defRPr>
            </a:pPr>
          </a:p>
        </p:txBody>
      </p:sp>
      <p:sp>
        <p:nvSpPr>
          <p:cNvPr id="1466"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1467" name="Line"/>
          <p:cNvSpPr/>
          <p:nvPr/>
        </p:nvSpPr>
        <p:spPr>
          <a:xfrm flipV="1">
            <a:off x="3283673" y="6587911"/>
            <a:ext cx="1" cy="155577"/>
          </a:xfrm>
          <a:prstGeom prst="line">
            <a:avLst/>
          </a:prstGeom>
          <a:solidFill>
            <a:srgbClr val="000000"/>
          </a:solidFill>
          <a:ln w="12700" cap="rnd">
            <a:solidFill>
              <a:srgbClr val="FFFFFF"/>
            </a:solidFill>
          </a:ln>
        </p:spPr>
        <p:txBody>
          <a:bodyPr lIns="45719" rIns="45719"/>
          <a:lstStyle/>
          <a:p>
            <a:pPr/>
          </a:p>
        </p:txBody>
      </p:sp>
      <p:sp>
        <p:nvSpPr>
          <p:cNvPr id="1468" name="Presentation Title | Author | Date">
            <a:hlinkClick r:id="rId3"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FFFFFF"/>
                </a:solidFill>
              </a:defRPr>
            </a:lvl1pPr>
          </a:lstStyle>
          <a:p>
            <a:pPr/>
            <a:r>
              <a:t>Presentation Title | Author | Date</a:t>
            </a:r>
          </a:p>
        </p:txBody>
      </p:sp>
      <p:sp>
        <p:nvSpPr>
          <p:cNvPr id="1469"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FFFFFF"/>
                </a:solidFill>
              </a:defRPr>
            </a:lvl1pPr>
          </a:lstStyle>
          <a:p>
            <a:pPr/>
            <a:r>
              <a:t>© 2017 Capgemini. All rights reserved.</a:t>
            </a:r>
          </a:p>
        </p:txBody>
      </p:sp>
    </p:spTree>
  </p:cSld>
  <p:clrMapOvr>
    <a:masterClrMapping/>
  </p:clrMapOvr>
  <p:transition xmlns:p14="http://schemas.microsoft.com/office/powerpoint/2010/main" spd="med" advClick="1"/>
</p:sldLayout>
</file>

<file path=ppt/slideLayouts/slideLayout27.xml><?xml version="1.0" encoding="utf-8"?>
<p:sldLayout xmlns:a="http://schemas.openxmlformats.org/drawingml/2006/main" xmlns:r="http://schemas.openxmlformats.org/officeDocument/2006/relationships" xmlns:p="http://schemas.openxmlformats.org/presentationml/2006/main" type="tx" showMasterSp="0" showMasterPhAnim="1">
  <p:cSld name="Text with Shapes - Layout4">
    <p:spTree>
      <p:nvGrpSpPr>
        <p:cNvPr id="1" name=""/>
        <p:cNvGrpSpPr/>
        <p:nvPr/>
      </p:nvGrpSpPr>
      <p:grpSpPr>
        <a:xfrm>
          <a:off x="0" y="0"/>
          <a:ext cx="0" cy="0"/>
          <a:chOff x="0" y="0"/>
          <a:chExt cx="0" cy="0"/>
        </a:xfrm>
      </p:grpSpPr>
      <p:pic>
        <p:nvPicPr>
          <p:cNvPr id="1476"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1479" name="Group"/>
          <p:cNvGrpSpPr/>
          <p:nvPr/>
        </p:nvGrpSpPr>
        <p:grpSpPr>
          <a:xfrm>
            <a:off x="12496800" y="1590548"/>
            <a:ext cx="595071" cy="621323"/>
            <a:chOff x="0" y="0"/>
            <a:chExt cx="595069" cy="621322"/>
          </a:xfrm>
        </p:grpSpPr>
        <p:sp>
          <p:nvSpPr>
            <p:cNvPr id="1477"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78"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482" name="Group"/>
          <p:cNvGrpSpPr/>
          <p:nvPr/>
        </p:nvGrpSpPr>
        <p:grpSpPr>
          <a:xfrm>
            <a:off x="13091870" y="1590548"/>
            <a:ext cx="595071" cy="621323"/>
            <a:chOff x="0" y="0"/>
            <a:chExt cx="595069" cy="621322"/>
          </a:xfrm>
        </p:grpSpPr>
        <p:sp>
          <p:nvSpPr>
            <p:cNvPr id="1480"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81"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485" name="Group"/>
          <p:cNvGrpSpPr/>
          <p:nvPr/>
        </p:nvGrpSpPr>
        <p:grpSpPr>
          <a:xfrm>
            <a:off x="13686941" y="1590548"/>
            <a:ext cx="595071" cy="621323"/>
            <a:chOff x="0" y="0"/>
            <a:chExt cx="595069" cy="621322"/>
          </a:xfrm>
        </p:grpSpPr>
        <p:sp>
          <p:nvSpPr>
            <p:cNvPr id="1483"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84"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488" name="Group"/>
          <p:cNvGrpSpPr/>
          <p:nvPr/>
        </p:nvGrpSpPr>
        <p:grpSpPr>
          <a:xfrm>
            <a:off x="14282010" y="1590548"/>
            <a:ext cx="595071" cy="621323"/>
            <a:chOff x="0" y="0"/>
            <a:chExt cx="595069" cy="621322"/>
          </a:xfrm>
        </p:grpSpPr>
        <p:sp>
          <p:nvSpPr>
            <p:cNvPr id="1486"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87"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491" name="Group"/>
          <p:cNvGrpSpPr/>
          <p:nvPr/>
        </p:nvGrpSpPr>
        <p:grpSpPr>
          <a:xfrm>
            <a:off x="14877081" y="1590548"/>
            <a:ext cx="595071" cy="621323"/>
            <a:chOff x="0" y="0"/>
            <a:chExt cx="595069" cy="621322"/>
          </a:xfrm>
        </p:grpSpPr>
        <p:sp>
          <p:nvSpPr>
            <p:cNvPr id="1489"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90"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494" name="Group"/>
          <p:cNvGrpSpPr/>
          <p:nvPr/>
        </p:nvGrpSpPr>
        <p:grpSpPr>
          <a:xfrm>
            <a:off x="12496800" y="2468607"/>
            <a:ext cx="595071" cy="621324"/>
            <a:chOff x="0" y="0"/>
            <a:chExt cx="595069" cy="621322"/>
          </a:xfrm>
        </p:grpSpPr>
        <p:sp>
          <p:nvSpPr>
            <p:cNvPr id="1492"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93"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497" name="Group"/>
          <p:cNvGrpSpPr/>
          <p:nvPr/>
        </p:nvGrpSpPr>
        <p:grpSpPr>
          <a:xfrm>
            <a:off x="13091870" y="2468607"/>
            <a:ext cx="595071" cy="621324"/>
            <a:chOff x="0" y="0"/>
            <a:chExt cx="595069" cy="621322"/>
          </a:xfrm>
        </p:grpSpPr>
        <p:sp>
          <p:nvSpPr>
            <p:cNvPr id="1495"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96"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500" name="Group"/>
          <p:cNvGrpSpPr/>
          <p:nvPr/>
        </p:nvGrpSpPr>
        <p:grpSpPr>
          <a:xfrm>
            <a:off x="13686941" y="2468607"/>
            <a:ext cx="595071" cy="621324"/>
            <a:chOff x="0" y="0"/>
            <a:chExt cx="595069" cy="621322"/>
          </a:xfrm>
        </p:grpSpPr>
        <p:sp>
          <p:nvSpPr>
            <p:cNvPr id="1498"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499"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503" name="Group"/>
          <p:cNvGrpSpPr/>
          <p:nvPr/>
        </p:nvGrpSpPr>
        <p:grpSpPr>
          <a:xfrm>
            <a:off x="14282010" y="2468607"/>
            <a:ext cx="595071" cy="621324"/>
            <a:chOff x="0" y="0"/>
            <a:chExt cx="595069" cy="621322"/>
          </a:xfrm>
        </p:grpSpPr>
        <p:sp>
          <p:nvSpPr>
            <p:cNvPr id="1501"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02"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506" name="Group"/>
          <p:cNvGrpSpPr/>
          <p:nvPr/>
        </p:nvGrpSpPr>
        <p:grpSpPr>
          <a:xfrm>
            <a:off x="14877081" y="2468607"/>
            <a:ext cx="595071" cy="621324"/>
            <a:chOff x="0" y="0"/>
            <a:chExt cx="595069" cy="621322"/>
          </a:xfrm>
        </p:grpSpPr>
        <p:sp>
          <p:nvSpPr>
            <p:cNvPr id="1504"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05"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509" name="Group"/>
          <p:cNvGrpSpPr/>
          <p:nvPr/>
        </p:nvGrpSpPr>
        <p:grpSpPr>
          <a:xfrm>
            <a:off x="13686941" y="3089930"/>
            <a:ext cx="595071" cy="621323"/>
            <a:chOff x="0" y="0"/>
            <a:chExt cx="595069" cy="621322"/>
          </a:xfrm>
        </p:grpSpPr>
        <p:sp>
          <p:nvSpPr>
            <p:cNvPr id="1507"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08"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512" name="Group"/>
          <p:cNvGrpSpPr/>
          <p:nvPr/>
        </p:nvGrpSpPr>
        <p:grpSpPr>
          <a:xfrm>
            <a:off x="14877081" y="3089930"/>
            <a:ext cx="595071" cy="621323"/>
            <a:chOff x="0" y="0"/>
            <a:chExt cx="595069" cy="621322"/>
          </a:xfrm>
        </p:grpSpPr>
        <p:sp>
          <p:nvSpPr>
            <p:cNvPr id="1510"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11"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515" name="Group"/>
          <p:cNvGrpSpPr/>
          <p:nvPr/>
        </p:nvGrpSpPr>
        <p:grpSpPr>
          <a:xfrm>
            <a:off x="14877081" y="4948916"/>
            <a:ext cx="595071" cy="621324"/>
            <a:chOff x="0" y="0"/>
            <a:chExt cx="595069" cy="621322"/>
          </a:xfrm>
        </p:grpSpPr>
        <p:sp>
          <p:nvSpPr>
            <p:cNvPr id="1513"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14"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518" name="Group"/>
          <p:cNvGrpSpPr/>
          <p:nvPr/>
        </p:nvGrpSpPr>
        <p:grpSpPr>
          <a:xfrm>
            <a:off x="14877081" y="4330084"/>
            <a:ext cx="595071" cy="621324"/>
            <a:chOff x="0" y="0"/>
            <a:chExt cx="595069" cy="621322"/>
          </a:xfrm>
        </p:grpSpPr>
        <p:sp>
          <p:nvSpPr>
            <p:cNvPr id="1516"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17"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521" name="Group"/>
          <p:cNvGrpSpPr/>
          <p:nvPr/>
        </p:nvGrpSpPr>
        <p:grpSpPr>
          <a:xfrm>
            <a:off x="14877081" y="3711252"/>
            <a:ext cx="595071" cy="621324"/>
            <a:chOff x="0" y="0"/>
            <a:chExt cx="595069" cy="621322"/>
          </a:xfrm>
        </p:grpSpPr>
        <p:sp>
          <p:nvSpPr>
            <p:cNvPr id="1519"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20"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524" name="Group"/>
          <p:cNvGrpSpPr/>
          <p:nvPr/>
        </p:nvGrpSpPr>
        <p:grpSpPr>
          <a:xfrm>
            <a:off x="14282010" y="3089930"/>
            <a:ext cx="595071" cy="621323"/>
            <a:chOff x="0" y="0"/>
            <a:chExt cx="595069" cy="621322"/>
          </a:xfrm>
        </p:grpSpPr>
        <p:sp>
          <p:nvSpPr>
            <p:cNvPr id="1522"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23"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527" name="Group"/>
          <p:cNvGrpSpPr/>
          <p:nvPr/>
        </p:nvGrpSpPr>
        <p:grpSpPr>
          <a:xfrm>
            <a:off x="14282010" y="3711252"/>
            <a:ext cx="595071" cy="621324"/>
            <a:chOff x="0" y="0"/>
            <a:chExt cx="595069" cy="621322"/>
          </a:xfrm>
        </p:grpSpPr>
        <p:sp>
          <p:nvSpPr>
            <p:cNvPr id="1525"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26"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530" name="Group"/>
          <p:cNvGrpSpPr/>
          <p:nvPr/>
        </p:nvGrpSpPr>
        <p:grpSpPr>
          <a:xfrm>
            <a:off x="14282010" y="4330084"/>
            <a:ext cx="595071" cy="621324"/>
            <a:chOff x="0" y="0"/>
            <a:chExt cx="595069" cy="621322"/>
          </a:xfrm>
        </p:grpSpPr>
        <p:sp>
          <p:nvSpPr>
            <p:cNvPr id="1528"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29"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531"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1532"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1533"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1536" name="Group"/>
          <p:cNvGrpSpPr/>
          <p:nvPr/>
        </p:nvGrpSpPr>
        <p:grpSpPr>
          <a:xfrm>
            <a:off x="13686941" y="3711252"/>
            <a:ext cx="595071" cy="621324"/>
            <a:chOff x="0" y="0"/>
            <a:chExt cx="595069" cy="621322"/>
          </a:xfrm>
        </p:grpSpPr>
        <p:sp>
          <p:nvSpPr>
            <p:cNvPr id="1534"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35"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pic>
        <p:nvPicPr>
          <p:cNvPr id="1537" name="image22.png" descr="image22.png"/>
          <p:cNvPicPr>
            <a:picLocks noChangeAspect="1"/>
          </p:cNvPicPr>
          <p:nvPr/>
        </p:nvPicPr>
        <p:blipFill>
          <a:blip r:embed="rId3">
            <a:extLst/>
          </a:blip>
          <a:srcRect l="0" t="9060" r="0" b="0"/>
          <a:stretch>
            <a:fillRect/>
          </a:stretch>
        </p:blipFill>
        <p:spPr>
          <a:xfrm flipH="1">
            <a:off x="0" y="0"/>
            <a:ext cx="6728159" cy="6236669"/>
          </a:xfrm>
          <a:prstGeom prst="rect">
            <a:avLst/>
          </a:prstGeom>
          <a:ln w="12700">
            <a:miter lim="400000"/>
          </a:ln>
        </p:spPr>
      </p:pic>
      <p:sp>
        <p:nvSpPr>
          <p:cNvPr id="1538" name="Body Level One…"/>
          <p:cNvSpPr txBox="1"/>
          <p:nvPr>
            <p:ph type="body" sz="quarter" idx="1"/>
          </p:nvPr>
        </p:nvSpPr>
        <p:spPr>
          <a:xfrm>
            <a:off x="407987" y="2439342"/>
            <a:ext cx="4940179" cy="1008113"/>
          </a:xfrm>
          <a:prstGeom prst="rect">
            <a:avLst/>
          </a:prstGeom>
        </p:spPr>
        <p:txBody>
          <a:bodyPr/>
          <a:lstStyle>
            <a:lvl1pPr>
              <a:lnSpc>
                <a:spcPts val="1800"/>
              </a:lnSpc>
              <a:spcBef>
                <a:spcPts val="600"/>
              </a:spcBef>
              <a:defRPr sz="1600">
                <a:solidFill>
                  <a:srgbClr val="FFFFFF"/>
                </a:solidFill>
              </a:defRPr>
            </a:lvl1pPr>
            <a:lvl2pPr marL="266020" indent="-261257">
              <a:lnSpc>
                <a:spcPts val="1800"/>
              </a:lnSpc>
              <a:spcBef>
                <a:spcPts val="600"/>
              </a:spcBef>
              <a:buChar char="▪"/>
              <a:defRPr sz="1600">
                <a:solidFill>
                  <a:srgbClr val="FFFFFF"/>
                </a:solidFill>
              </a:defRPr>
            </a:lvl2pPr>
            <a:lvl3pPr marL="489176" indent="-255814">
              <a:lnSpc>
                <a:spcPts val="1800"/>
              </a:lnSpc>
              <a:spcBef>
                <a:spcPts val="600"/>
              </a:spcBef>
              <a:defRPr sz="1600">
                <a:solidFill>
                  <a:srgbClr val="FFFFFF"/>
                </a:solidFill>
              </a:defRPr>
            </a:lvl3pPr>
            <a:lvl4pPr marL="723900" indent="-266700">
              <a:lnSpc>
                <a:spcPts val="1800"/>
              </a:lnSpc>
              <a:spcBef>
                <a:spcPts val="600"/>
              </a:spcBef>
              <a:buChar char="‒"/>
              <a:defRPr sz="1600">
                <a:solidFill>
                  <a:srgbClr val="FFFFFF"/>
                </a:solidFill>
              </a:defRPr>
            </a:lvl4pPr>
            <a:lvl5pPr marL="2133600" indent="-304800">
              <a:lnSpc>
                <a:spcPts val="1800"/>
              </a:lnSpc>
              <a:spcBef>
                <a:spcPts val="600"/>
              </a:spcBef>
              <a:defRPr sz="16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1539" name="Rectangle"/>
          <p:cNvSpPr/>
          <p:nvPr>
            <p:ph type="body" sz="quarter" idx="13"/>
          </p:nvPr>
        </p:nvSpPr>
        <p:spPr>
          <a:xfrm>
            <a:off x="7896200" y="1404921"/>
            <a:ext cx="3887814" cy="524887"/>
          </a:xfrm>
          <a:prstGeom prst="rect">
            <a:avLst/>
          </a:prstGeom>
        </p:spPr>
        <p:txBody>
          <a:bodyPr anchor="ctr"/>
          <a:lstStyle/>
          <a:p>
            <a:pPr>
              <a:lnSpc>
                <a:spcPts val="1600"/>
              </a:lnSpc>
              <a:spcBef>
                <a:spcPts val="600"/>
              </a:spcBef>
              <a:defRPr sz="1400"/>
            </a:pPr>
          </a:p>
        </p:txBody>
      </p:sp>
      <p:sp>
        <p:nvSpPr>
          <p:cNvPr id="1540" name="Rectangle"/>
          <p:cNvSpPr/>
          <p:nvPr>
            <p:ph type="body" sz="quarter" idx="14"/>
          </p:nvPr>
        </p:nvSpPr>
        <p:spPr>
          <a:xfrm>
            <a:off x="7896200" y="5918246"/>
            <a:ext cx="3887814" cy="524887"/>
          </a:xfrm>
          <a:prstGeom prst="rect">
            <a:avLst/>
          </a:prstGeom>
        </p:spPr>
        <p:txBody>
          <a:bodyPr anchor="ctr"/>
          <a:lstStyle/>
          <a:p>
            <a:pPr>
              <a:lnSpc>
                <a:spcPts val="1600"/>
              </a:lnSpc>
              <a:spcBef>
                <a:spcPts val="600"/>
              </a:spcBef>
              <a:defRPr sz="1400"/>
            </a:pPr>
          </a:p>
        </p:txBody>
      </p:sp>
      <p:sp>
        <p:nvSpPr>
          <p:cNvPr id="1541" name="Rectangle"/>
          <p:cNvSpPr/>
          <p:nvPr>
            <p:ph type="body" sz="quarter" idx="15"/>
          </p:nvPr>
        </p:nvSpPr>
        <p:spPr>
          <a:xfrm>
            <a:off x="7896200" y="5015581"/>
            <a:ext cx="3887814" cy="524887"/>
          </a:xfrm>
          <a:prstGeom prst="rect">
            <a:avLst/>
          </a:prstGeom>
        </p:spPr>
        <p:txBody>
          <a:bodyPr anchor="ctr"/>
          <a:lstStyle/>
          <a:p>
            <a:pPr>
              <a:lnSpc>
                <a:spcPts val="1600"/>
              </a:lnSpc>
              <a:spcBef>
                <a:spcPts val="600"/>
              </a:spcBef>
              <a:defRPr sz="1400"/>
            </a:pPr>
          </a:p>
        </p:txBody>
      </p:sp>
      <p:sp>
        <p:nvSpPr>
          <p:cNvPr id="1542" name="Rectangle"/>
          <p:cNvSpPr/>
          <p:nvPr>
            <p:ph type="body" sz="quarter" idx="16"/>
          </p:nvPr>
        </p:nvSpPr>
        <p:spPr>
          <a:xfrm>
            <a:off x="7896200" y="4112916"/>
            <a:ext cx="3887814" cy="524886"/>
          </a:xfrm>
          <a:prstGeom prst="rect">
            <a:avLst/>
          </a:prstGeom>
        </p:spPr>
        <p:txBody>
          <a:bodyPr anchor="ctr"/>
          <a:lstStyle/>
          <a:p>
            <a:pPr>
              <a:lnSpc>
                <a:spcPts val="1600"/>
              </a:lnSpc>
              <a:spcBef>
                <a:spcPts val="600"/>
              </a:spcBef>
              <a:defRPr sz="1400"/>
            </a:pPr>
          </a:p>
        </p:txBody>
      </p:sp>
      <p:sp>
        <p:nvSpPr>
          <p:cNvPr id="1543" name="Rectangle"/>
          <p:cNvSpPr/>
          <p:nvPr>
            <p:ph type="body" sz="quarter" idx="17"/>
          </p:nvPr>
        </p:nvSpPr>
        <p:spPr>
          <a:xfrm>
            <a:off x="7896200" y="3210250"/>
            <a:ext cx="3887814" cy="524887"/>
          </a:xfrm>
          <a:prstGeom prst="rect">
            <a:avLst/>
          </a:prstGeom>
        </p:spPr>
        <p:txBody>
          <a:bodyPr anchor="ctr"/>
          <a:lstStyle/>
          <a:p>
            <a:pPr>
              <a:lnSpc>
                <a:spcPts val="1600"/>
              </a:lnSpc>
              <a:spcBef>
                <a:spcPts val="600"/>
              </a:spcBef>
              <a:defRPr sz="1400"/>
            </a:pPr>
          </a:p>
        </p:txBody>
      </p:sp>
      <p:sp>
        <p:nvSpPr>
          <p:cNvPr id="1544" name="Rectangle"/>
          <p:cNvSpPr/>
          <p:nvPr>
            <p:ph type="body" sz="quarter" idx="18"/>
          </p:nvPr>
        </p:nvSpPr>
        <p:spPr>
          <a:xfrm>
            <a:off x="7896200" y="2307586"/>
            <a:ext cx="3887814" cy="524887"/>
          </a:xfrm>
          <a:prstGeom prst="rect">
            <a:avLst/>
          </a:prstGeom>
        </p:spPr>
        <p:txBody>
          <a:bodyPr anchor="ctr"/>
          <a:lstStyle/>
          <a:p>
            <a:pPr>
              <a:lnSpc>
                <a:spcPts val="1600"/>
              </a:lnSpc>
              <a:spcBef>
                <a:spcPts val="600"/>
              </a:spcBef>
              <a:defRPr sz="1400"/>
            </a:pPr>
          </a:p>
        </p:txBody>
      </p:sp>
      <p:sp>
        <p:nvSpPr>
          <p:cNvPr id="1545" name="Title Text"/>
          <p:cNvSpPr txBox="1"/>
          <p:nvPr>
            <p:ph type="title"/>
          </p:nvPr>
        </p:nvSpPr>
        <p:spPr>
          <a:xfrm>
            <a:off x="407987" y="1447297"/>
            <a:ext cx="5471990" cy="863601"/>
          </a:xfrm>
          <a:prstGeom prst="rect">
            <a:avLst/>
          </a:prstGeom>
        </p:spPr>
        <p:txBody>
          <a:bodyPr/>
          <a:lstStyle>
            <a:lvl1pPr>
              <a:defRPr>
                <a:solidFill>
                  <a:srgbClr val="FFFFFF"/>
                </a:solidFill>
              </a:defRPr>
            </a:lvl1pPr>
          </a:lstStyle>
          <a:p>
            <a:pPr/>
            <a:r>
              <a:t>Title Text</a:t>
            </a:r>
          </a:p>
        </p:txBody>
      </p:sp>
      <p:sp>
        <p:nvSpPr>
          <p:cNvPr id="1546"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1547"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1548" name="Presentation Title | Author | Date">
            <a:hlinkClick r:id="rId4"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1549"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spTree>
  </p:cSld>
  <p:clrMapOvr>
    <a:masterClrMapping/>
  </p:clrMapOvr>
  <p:transition xmlns:p14="http://schemas.microsoft.com/office/powerpoint/2010/main" spd="med" advClick="1"/>
</p:sldLayout>
</file>

<file path=ppt/slideLayouts/slideLayout28.xml><?xml version="1.0" encoding="utf-8"?>
<p:sldLayout xmlns:a="http://schemas.openxmlformats.org/drawingml/2006/main" xmlns:r="http://schemas.openxmlformats.org/officeDocument/2006/relationships" xmlns:p="http://schemas.openxmlformats.org/presentationml/2006/main" type="tx" showMasterSp="0" showMasterPhAnim="1">
  <p:cSld name="3-columns with signature circle">
    <p:spTree>
      <p:nvGrpSpPr>
        <p:cNvPr id="1" name=""/>
        <p:cNvGrpSpPr/>
        <p:nvPr/>
      </p:nvGrpSpPr>
      <p:grpSpPr>
        <a:xfrm>
          <a:off x="0" y="0"/>
          <a:ext cx="0" cy="0"/>
          <a:chOff x="0" y="0"/>
          <a:chExt cx="0" cy="0"/>
        </a:xfrm>
      </p:grpSpPr>
      <p:pic>
        <p:nvPicPr>
          <p:cNvPr id="1556"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1559" name="Group"/>
          <p:cNvGrpSpPr/>
          <p:nvPr/>
        </p:nvGrpSpPr>
        <p:grpSpPr>
          <a:xfrm>
            <a:off x="12496800" y="1590548"/>
            <a:ext cx="595071" cy="621323"/>
            <a:chOff x="0" y="0"/>
            <a:chExt cx="595069" cy="621322"/>
          </a:xfrm>
        </p:grpSpPr>
        <p:sp>
          <p:nvSpPr>
            <p:cNvPr id="1557"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58"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562" name="Group"/>
          <p:cNvGrpSpPr/>
          <p:nvPr/>
        </p:nvGrpSpPr>
        <p:grpSpPr>
          <a:xfrm>
            <a:off x="13091870" y="1590548"/>
            <a:ext cx="595071" cy="621323"/>
            <a:chOff x="0" y="0"/>
            <a:chExt cx="595069" cy="621322"/>
          </a:xfrm>
        </p:grpSpPr>
        <p:sp>
          <p:nvSpPr>
            <p:cNvPr id="1560"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61"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565" name="Group"/>
          <p:cNvGrpSpPr/>
          <p:nvPr/>
        </p:nvGrpSpPr>
        <p:grpSpPr>
          <a:xfrm>
            <a:off x="13686941" y="1590548"/>
            <a:ext cx="595071" cy="621323"/>
            <a:chOff x="0" y="0"/>
            <a:chExt cx="595069" cy="621322"/>
          </a:xfrm>
        </p:grpSpPr>
        <p:sp>
          <p:nvSpPr>
            <p:cNvPr id="1563"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64"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568" name="Group"/>
          <p:cNvGrpSpPr/>
          <p:nvPr/>
        </p:nvGrpSpPr>
        <p:grpSpPr>
          <a:xfrm>
            <a:off x="14282010" y="1590548"/>
            <a:ext cx="595071" cy="621323"/>
            <a:chOff x="0" y="0"/>
            <a:chExt cx="595069" cy="621322"/>
          </a:xfrm>
        </p:grpSpPr>
        <p:sp>
          <p:nvSpPr>
            <p:cNvPr id="1566"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67"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571" name="Group"/>
          <p:cNvGrpSpPr/>
          <p:nvPr/>
        </p:nvGrpSpPr>
        <p:grpSpPr>
          <a:xfrm>
            <a:off x="14877081" y="1590548"/>
            <a:ext cx="595071" cy="621323"/>
            <a:chOff x="0" y="0"/>
            <a:chExt cx="595069" cy="621322"/>
          </a:xfrm>
        </p:grpSpPr>
        <p:sp>
          <p:nvSpPr>
            <p:cNvPr id="1569"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70"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574" name="Group"/>
          <p:cNvGrpSpPr/>
          <p:nvPr/>
        </p:nvGrpSpPr>
        <p:grpSpPr>
          <a:xfrm>
            <a:off x="12496800" y="2468607"/>
            <a:ext cx="595071" cy="621324"/>
            <a:chOff x="0" y="0"/>
            <a:chExt cx="595069" cy="621322"/>
          </a:xfrm>
        </p:grpSpPr>
        <p:sp>
          <p:nvSpPr>
            <p:cNvPr id="1572"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73"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577" name="Group"/>
          <p:cNvGrpSpPr/>
          <p:nvPr/>
        </p:nvGrpSpPr>
        <p:grpSpPr>
          <a:xfrm>
            <a:off x="13091870" y="2468607"/>
            <a:ext cx="595071" cy="621324"/>
            <a:chOff x="0" y="0"/>
            <a:chExt cx="595069" cy="621322"/>
          </a:xfrm>
        </p:grpSpPr>
        <p:sp>
          <p:nvSpPr>
            <p:cNvPr id="1575"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76"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580" name="Group"/>
          <p:cNvGrpSpPr/>
          <p:nvPr/>
        </p:nvGrpSpPr>
        <p:grpSpPr>
          <a:xfrm>
            <a:off x="13686941" y="2468607"/>
            <a:ext cx="595071" cy="621324"/>
            <a:chOff x="0" y="0"/>
            <a:chExt cx="595069" cy="621322"/>
          </a:xfrm>
        </p:grpSpPr>
        <p:sp>
          <p:nvSpPr>
            <p:cNvPr id="1578"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79"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583" name="Group"/>
          <p:cNvGrpSpPr/>
          <p:nvPr/>
        </p:nvGrpSpPr>
        <p:grpSpPr>
          <a:xfrm>
            <a:off x="14282010" y="2468607"/>
            <a:ext cx="595071" cy="621324"/>
            <a:chOff x="0" y="0"/>
            <a:chExt cx="595069" cy="621322"/>
          </a:xfrm>
        </p:grpSpPr>
        <p:sp>
          <p:nvSpPr>
            <p:cNvPr id="1581"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82"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586" name="Group"/>
          <p:cNvGrpSpPr/>
          <p:nvPr/>
        </p:nvGrpSpPr>
        <p:grpSpPr>
          <a:xfrm>
            <a:off x="14877081" y="2468607"/>
            <a:ext cx="595071" cy="621324"/>
            <a:chOff x="0" y="0"/>
            <a:chExt cx="595069" cy="621322"/>
          </a:xfrm>
        </p:grpSpPr>
        <p:sp>
          <p:nvSpPr>
            <p:cNvPr id="1584"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85"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589" name="Group"/>
          <p:cNvGrpSpPr/>
          <p:nvPr/>
        </p:nvGrpSpPr>
        <p:grpSpPr>
          <a:xfrm>
            <a:off x="13686941" y="3089930"/>
            <a:ext cx="595071" cy="621323"/>
            <a:chOff x="0" y="0"/>
            <a:chExt cx="595069" cy="621322"/>
          </a:xfrm>
        </p:grpSpPr>
        <p:sp>
          <p:nvSpPr>
            <p:cNvPr id="1587"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88"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592" name="Group"/>
          <p:cNvGrpSpPr/>
          <p:nvPr/>
        </p:nvGrpSpPr>
        <p:grpSpPr>
          <a:xfrm>
            <a:off x="14877081" y="3089930"/>
            <a:ext cx="595071" cy="621323"/>
            <a:chOff x="0" y="0"/>
            <a:chExt cx="595069" cy="621322"/>
          </a:xfrm>
        </p:grpSpPr>
        <p:sp>
          <p:nvSpPr>
            <p:cNvPr id="1590"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91"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595" name="Group"/>
          <p:cNvGrpSpPr/>
          <p:nvPr/>
        </p:nvGrpSpPr>
        <p:grpSpPr>
          <a:xfrm>
            <a:off x="14877081" y="4948916"/>
            <a:ext cx="595071" cy="621324"/>
            <a:chOff x="0" y="0"/>
            <a:chExt cx="595069" cy="621322"/>
          </a:xfrm>
        </p:grpSpPr>
        <p:sp>
          <p:nvSpPr>
            <p:cNvPr id="1593"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94"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598" name="Group"/>
          <p:cNvGrpSpPr/>
          <p:nvPr/>
        </p:nvGrpSpPr>
        <p:grpSpPr>
          <a:xfrm>
            <a:off x="14877081" y="4330084"/>
            <a:ext cx="595071" cy="621324"/>
            <a:chOff x="0" y="0"/>
            <a:chExt cx="595069" cy="621322"/>
          </a:xfrm>
        </p:grpSpPr>
        <p:sp>
          <p:nvSpPr>
            <p:cNvPr id="1596"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597"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601" name="Group"/>
          <p:cNvGrpSpPr/>
          <p:nvPr/>
        </p:nvGrpSpPr>
        <p:grpSpPr>
          <a:xfrm>
            <a:off x="14877081" y="3711252"/>
            <a:ext cx="595071" cy="621324"/>
            <a:chOff x="0" y="0"/>
            <a:chExt cx="595069" cy="621322"/>
          </a:xfrm>
        </p:grpSpPr>
        <p:sp>
          <p:nvSpPr>
            <p:cNvPr id="1599"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00"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604" name="Group"/>
          <p:cNvGrpSpPr/>
          <p:nvPr/>
        </p:nvGrpSpPr>
        <p:grpSpPr>
          <a:xfrm>
            <a:off x="14282010" y="3089930"/>
            <a:ext cx="595071" cy="621323"/>
            <a:chOff x="0" y="0"/>
            <a:chExt cx="595069" cy="621322"/>
          </a:xfrm>
        </p:grpSpPr>
        <p:sp>
          <p:nvSpPr>
            <p:cNvPr id="1602"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03"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607" name="Group"/>
          <p:cNvGrpSpPr/>
          <p:nvPr/>
        </p:nvGrpSpPr>
        <p:grpSpPr>
          <a:xfrm>
            <a:off x="14282010" y="3711252"/>
            <a:ext cx="595071" cy="621324"/>
            <a:chOff x="0" y="0"/>
            <a:chExt cx="595069" cy="621322"/>
          </a:xfrm>
        </p:grpSpPr>
        <p:sp>
          <p:nvSpPr>
            <p:cNvPr id="1605"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06"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610" name="Group"/>
          <p:cNvGrpSpPr/>
          <p:nvPr/>
        </p:nvGrpSpPr>
        <p:grpSpPr>
          <a:xfrm>
            <a:off x="14282010" y="4330084"/>
            <a:ext cx="595071" cy="621324"/>
            <a:chOff x="0" y="0"/>
            <a:chExt cx="595069" cy="621322"/>
          </a:xfrm>
        </p:grpSpPr>
        <p:sp>
          <p:nvSpPr>
            <p:cNvPr id="1608"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09"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611"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1612"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1613"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1616" name="Group"/>
          <p:cNvGrpSpPr/>
          <p:nvPr/>
        </p:nvGrpSpPr>
        <p:grpSpPr>
          <a:xfrm>
            <a:off x="13686941" y="3711252"/>
            <a:ext cx="595071" cy="621324"/>
            <a:chOff x="0" y="0"/>
            <a:chExt cx="595069" cy="621322"/>
          </a:xfrm>
        </p:grpSpPr>
        <p:sp>
          <p:nvSpPr>
            <p:cNvPr id="1614"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15"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1617" name="Rectangle"/>
          <p:cNvSpPr/>
          <p:nvPr/>
        </p:nvSpPr>
        <p:spPr>
          <a:xfrm>
            <a:off x="998106" y="2708994"/>
            <a:ext cx="3017521" cy="3528295"/>
          </a:xfrm>
          <a:prstGeom prst="rect">
            <a:avLst/>
          </a:prstGeom>
          <a:ln w="38100">
            <a:solidFill>
              <a:srgbClr val="E6E7E7"/>
            </a:solidFill>
            <a:miter/>
          </a:ln>
        </p:spPr>
        <p:txBody>
          <a:bodyPr lIns="45719" rIns="45719" anchor="ctr"/>
          <a:lstStyle/>
          <a:p>
            <a:pPr algn="ctr">
              <a:defRPr>
                <a:solidFill>
                  <a:srgbClr val="FFFFFF"/>
                </a:solidFill>
              </a:defRPr>
            </a:pPr>
          </a:p>
        </p:txBody>
      </p:sp>
      <p:sp>
        <p:nvSpPr>
          <p:cNvPr id="1618" name="Rectangle"/>
          <p:cNvSpPr/>
          <p:nvPr/>
        </p:nvSpPr>
        <p:spPr>
          <a:xfrm>
            <a:off x="4601266" y="2744279"/>
            <a:ext cx="3017521" cy="3528294"/>
          </a:xfrm>
          <a:prstGeom prst="rect">
            <a:avLst/>
          </a:prstGeom>
          <a:ln w="38100">
            <a:solidFill>
              <a:srgbClr val="E6E7E7"/>
            </a:solidFill>
            <a:miter/>
          </a:ln>
        </p:spPr>
        <p:txBody>
          <a:bodyPr lIns="45719" rIns="45719" anchor="ctr"/>
          <a:lstStyle/>
          <a:p>
            <a:pPr algn="ctr">
              <a:defRPr>
                <a:solidFill>
                  <a:srgbClr val="FFFFFF"/>
                </a:solidFill>
              </a:defRPr>
            </a:pPr>
          </a:p>
        </p:txBody>
      </p:sp>
      <p:sp>
        <p:nvSpPr>
          <p:cNvPr id="1619" name="Rectangle"/>
          <p:cNvSpPr/>
          <p:nvPr/>
        </p:nvSpPr>
        <p:spPr>
          <a:xfrm>
            <a:off x="8204424" y="2744279"/>
            <a:ext cx="3017521" cy="3528294"/>
          </a:xfrm>
          <a:prstGeom prst="rect">
            <a:avLst/>
          </a:prstGeom>
          <a:ln w="38100">
            <a:solidFill>
              <a:srgbClr val="E6E7E7"/>
            </a:solidFill>
            <a:miter/>
          </a:ln>
        </p:spPr>
        <p:txBody>
          <a:bodyPr lIns="45719" rIns="45719" anchor="ctr"/>
          <a:lstStyle/>
          <a:p>
            <a:pPr algn="ctr">
              <a:defRPr>
                <a:solidFill>
                  <a:srgbClr val="FFFFFF"/>
                </a:solidFill>
              </a:defRPr>
            </a:pPr>
          </a:p>
        </p:txBody>
      </p:sp>
      <p:sp>
        <p:nvSpPr>
          <p:cNvPr id="1620" name="Shape"/>
          <p:cNvSpPr/>
          <p:nvPr/>
        </p:nvSpPr>
        <p:spPr>
          <a:xfrm>
            <a:off x="8674834" y="1772815"/>
            <a:ext cx="2076704" cy="1962145"/>
          </a:xfrm>
          <a:custGeom>
            <a:avLst/>
            <a:gdLst/>
            <a:ahLst/>
            <a:cxnLst>
              <a:cxn ang="0">
                <a:pos x="wd2" y="hd2"/>
              </a:cxn>
              <a:cxn ang="5400000">
                <a:pos x="wd2" y="hd2"/>
              </a:cxn>
              <a:cxn ang="10800000">
                <a:pos x="wd2" y="hd2"/>
              </a:cxn>
              <a:cxn ang="16200000">
                <a:pos x="wd2" y="hd2"/>
              </a:cxn>
            </a:cxnLst>
            <a:rect l="0" t="0" r="r" b="b"/>
            <a:pathLst>
              <a:path w="21600" h="21230" fill="norm" stroke="1" extrusionOk="0">
                <a:moveTo>
                  <a:pt x="0" y="10607"/>
                </a:moveTo>
                <a:cubicBezTo>
                  <a:pt x="0" y="4749"/>
                  <a:pt x="5053" y="129"/>
                  <a:pt x="10800" y="0"/>
                </a:cubicBezTo>
                <a:cubicBezTo>
                  <a:pt x="17199" y="-32"/>
                  <a:pt x="21600" y="4749"/>
                  <a:pt x="21600" y="10607"/>
                </a:cubicBezTo>
                <a:cubicBezTo>
                  <a:pt x="21600" y="16464"/>
                  <a:pt x="15430" y="20825"/>
                  <a:pt x="10800" y="21213"/>
                </a:cubicBezTo>
                <a:cubicBezTo>
                  <a:pt x="4339" y="21568"/>
                  <a:pt x="0" y="16464"/>
                  <a:pt x="0" y="10607"/>
                </a:cubicBezTo>
                <a:close/>
              </a:path>
            </a:pathLst>
          </a:custGeom>
          <a:solidFill>
            <a:schemeClr val="accent5"/>
          </a:solidFill>
          <a:ln w="12700">
            <a:miter lim="400000"/>
          </a:ln>
        </p:spPr>
        <p:txBody>
          <a:bodyPr lIns="45719" rIns="45719" anchor="ctr"/>
          <a:lstStyle/>
          <a:p>
            <a:pPr algn="ctr">
              <a:defRPr>
                <a:solidFill>
                  <a:srgbClr val="FFFFFF"/>
                </a:solidFill>
              </a:defRPr>
            </a:pPr>
          </a:p>
        </p:txBody>
      </p:sp>
      <p:sp>
        <p:nvSpPr>
          <p:cNvPr id="1621" name="Shape"/>
          <p:cNvSpPr/>
          <p:nvPr/>
        </p:nvSpPr>
        <p:spPr>
          <a:xfrm>
            <a:off x="5071674" y="1772815"/>
            <a:ext cx="2076705" cy="1962145"/>
          </a:xfrm>
          <a:custGeom>
            <a:avLst/>
            <a:gdLst/>
            <a:ahLst/>
            <a:cxnLst>
              <a:cxn ang="0">
                <a:pos x="wd2" y="hd2"/>
              </a:cxn>
              <a:cxn ang="5400000">
                <a:pos x="wd2" y="hd2"/>
              </a:cxn>
              <a:cxn ang="10800000">
                <a:pos x="wd2" y="hd2"/>
              </a:cxn>
              <a:cxn ang="16200000">
                <a:pos x="wd2" y="hd2"/>
              </a:cxn>
            </a:cxnLst>
            <a:rect l="0" t="0" r="r" b="b"/>
            <a:pathLst>
              <a:path w="21600" h="21230" fill="norm" stroke="1" extrusionOk="0">
                <a:moveTo>
                  <a:pt x="0" y="10607"/>
                </a:moveTo>
                <a:cubicBezTo>
                  <a:pt x="0" y="4749"/>
                  <a:pt x="5053" y="129"/>
                  <a:pt x="10800" y="0"/>
                </a:cubicBezTo>
                <a:cubicBezTo>
                  <a:pt x="17199" y="-32"/>
                  <a:pt x="21600" y="4749"/>
                  <a:pt x="21600" y="10607"/>
                </a:cubicBezTo>
                <a:cubicBezTo>
                  <a:pt x="21600" y="16464"/>
                  <a:pt x="15430" y="20825"/>
                  <a:pt x="10800" y="21213"/>
                </a:cubicBezTo>
                <a:cubicBezTo>
                  <a:pt x="4339" y="21568"/>
                  <a:pt x="0" y="16464"/>
                  <a:pt x="0" y="10607"/>
                </a:cubicBezTo>
                <a:close/>
              </a:path>
            </a:pathLst>
          </a:custGeom>
          <a:solidFill>
            <a:schemeClr val="accent2"/>
          </a:solidFill>
          <a:ln w="12700">
            <a:miter lim="400000"/>
          </a:ln>
        </p:spPr>
        <p:txBody>
          <a:bodyPr lIns="45719" rIns="45719" anchor="ctr"/>
          <a:lstStyle/>
          <a:p>
            <a:pPr algn="ctr">
              <a:defRPr>
                <a:solidFill>
                  <a:srgbClr val="FFFFFF"/>
                </a:solidFill>
              </a:defRPr>
            </a:pPr>
          </a:p>
        </p:txBody>
      </p:sp>
      <p:sp>
        <p:nvSpPr>
          <p:cNvPr id="1622" name="Shape"/>
          <p:cNvSpPr/>
          <p:nvPr/>
        </p:nvSpPr>
        <p:spPr>
          <a:xfrm>
            <a:off x="1468515" y="1772815"/>
            <a:ext cx="2076704" cy="1962145"/>
          </a:xfrm>
          <a:custGeom>
            <a:avLst/>
            <a:gdLst/>
            <a:ahLst/>
            <a:cxnLst>
              <a:cxn ang="0">
                <a:pos x="wd2" y="hd2"/>
              </a:cxn>
              <a:cxn ang="5400000">
                <a:pos x="wd2" y="hd2"/>
              </a:cxn>
              <a:cxn ang="10800000">
                <a:pos x="wd2" y="hd2"/>
              </a:cxn>
              <a:cxn ang="16200000">
                <a:pos x="wd2" y="hd2"/>
              </a:cxn>
            </a:cxnLst>
            <a:rect l="0" t="0" r="r" b="b"/>
            <a:pathLst>
              <a:path w="21600" h="21230" fill="norm" stroke="1" extrusionOk="0">
                <a:moveTo>
                  <a:pt x="0" y="10607"/>
                </a:moveTo>
                <a:cubicBezTo>
                  <a:pt x="0" y="4749"/>
                  <a:pt x="5053" y="129"/>
                  <a:pt x="10800" y="0"/>
                </a:cubicBezTo>
                <a:cubicBezTo>
                  <a:pt x="17199" y="-32"/>
                  <a:pt x="21600" y="4749"/>
                  <a:pt x="21600" y="10607"/>
                </a:cubicBezTo>
                <a:cubicBezTo>
                  <a:pt x="21600" y="16464"/>
                  <a:pt x="15430" y="20825"/>
                  <a:pt x="10800" y="21213"/>
                </a:cubicBezTo>
                <a:cubicBezTo>
                  <a:pt x="4339" y="21568"/>
                  <a:pt x="0" y="16464"/>
                  <a:pt x="0" y="10607"/>
                </a:cubicBezTo>
                <a:close/>
              </a:path>
            </a:pathLst>
          </a:custGeom>
          <a:solidFill>
            <a:schemeClr val="accent1"/>
          </a:solidFill>
          <a:ln w="12700">
            <a:miter lim="400000"/>
          </a:ln>
        </p:spPr>
        <p:txBody>
          <a:bodyPr lIns="45719" rIns="45719" anchor="ctr"/>
          <a:lstStyle/>
          <a:p>
            <a:pPr algn="ctr">
              <a:defRPr b="1" sz="2800">
                <a:solidFill>
                  <a:srgbClr val="FFFFFF"/>
                </a:solidFill>
              </a:defRPr>
            </a:pPr>
          </a:p>
        </p:txBody>
      </p:sp>
      <p:sp>
        <p:nvSpPr>
          <p:cNvPr id="1623" name="Body Level One…"/>
          <p:cNvSpPr txBox="1"/>
          <p:nvPr>
            <p:ph type="body" sz="quarter" idx="1"/>
          </p:nvPr>
        </p:nvSpPr>
        <p:spPr>
          <a:xfrm>
            <a:off x="1678984" y="2492375"/>
            <a:ext cx="1655763" cy="576263"/>
          </a:xfrm>
          <a:prstGeom prst="rect">
            <a:avLst/>
          </a:prstGeom>
        </p:spPr>
        <p:txBody>
          <a:bodyPr anchor="ctr"/>
          <a:lstStyle>
            <a:lvl1pPr algn="ctr">
              <a:lnSpc>
                <a:spcPts val="3000"/>
              </a:lnSpc>
              <a:spcBef>
                <a:spcPts val="600"/>
              </a:spcBef>
              <a:defRPr b="1" sz="2600">
                <a:solidFill>
                  <a:srgbClr val="FFFFFF"/>
                </a:solidFill>
              </a:defRPr>
            </a:lvl1pPr>
            <a:lvl2pPr marL="376238" indent="-371475" algn="ctr">
              <a:lnSpc>
                <a:spcPts val="3000"/>
              </a:lnSpc>
              <a:spcBef>
                <a:spcPts val="600"/>
              </a:spcBef>
              <a:buChar char="▪"/>
              <a:defRPr b="1" sz="2600">
                <a:solidFill>
                  <a:srgbClr val="FFFFFF"/>
                </a:solidFill>
              </a:defRPr>
            </a:lvl2pPr>
            <a:lvl3pPr marL="649061" indent="-415699" algn="ctr">
              <a:lnSpc>
                <a:spcPts val="3000"/>
              </a:lnSpc>
              <a:spcBef>
                <a:spcPts val="600"/>
              </a:spcBef>
              <a:defRPr b="1" sz="2600">
                <a:solidFill>
                  <a:srgbClr val="FFFFFF"/>
                </a:solidFill>
              </a:defRPr>
            </a:lvl3pPr>
            <a:lvl4pPr marL="962819" indent="-505619" algn="ctr">
              <a:lnSpc>
                <a:spcPts val="3000"/>
              </a:lnSpc>
              <a:spcBef>
                <a:spcPts val="600"/>
              </a:spcBef>
              <a:buChar char="‒"/>
              <a:defRPr b="1" sz="2600">
                <a:solidFill>
                  <a:srgbClr val="FFFFFF"/>
                </a:solidFill>
              </a:defRPr>
            </a:lvl4pPr>
            <a:lvl5pPr marL="2253342" indent="-424542" algn="ctr">
              <a:lnSpc>
                <a:spcPts val="3000"/>
              </a:lnSpc>
              <a:spcBef>
                <a:spcPts val="600"/>
              </a:spcBef>
              <a:defRPr b="1" sz="26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1624" name="Rectangle"/>
          <p:cNvSpPr/>
          <p:nvPr>
            <p:ph type="body" sz="quarter" idx="13"/>
          </p:nvPr>
        </p:nvSpPr>
        <p:spPr>
          <a:xfrm>
            <a:off x="5282145" y="2492896"/>
            <a:ext cx="1655761" cy="576264"/>
          </a:xfrm>
          <a:prstGeom prst="rect">
            <a:avLst/>
          </a:prstGeom>
        </p:spPr>
        <p:txBody>
          <a:bodyPr anchor="ctr"/>
          <a:lstStyle/>
          <a:p>
            <a:pPr algn="ctr">
              <a:lnSpc>
                <a:spcPts val="3000"/>
              </a:lnSpc>
              <a:spcBef>
                <a:spcPts val="600"/>
              </a:spcBef>
              <a:defRPr b="1" sz="2600">
                <a:solidFill>
                  <a:srgbClr val="FFFFFF"/>
                </a:solidFill>
              </a:defRPr>
            </a:pPr>
          </a:p>
        </p:txBody>
      </p:sp>
      <p:sp>
        <p:nvSpPr>
          <p:cNvPr id="1625" name="Rectangle"/>
          <p:cNvSpPr/>
          <p:nvPr>
            <p:ph type="body" sz="quarter" idx="14"/>
          </p:nvPr>
        </p:nvSpPr>
        <p:spPr>
          <a:xfrm>
            <a:off x="8885304" y="2465854"/>
            <a:ext cx="1655762" cy="576264"/>
          </a:xfrm>
          <a:prstGeom prst="rect">
            <a:avLst/>
          </a:prstGeom>
        </p:spPr>
        <p:txBody>
          <a:bodyPr anchor="ctr"/>
          <a:lstStyle/>
          <a:p>
            <a:pPr algn="ctr">
              <a:lnSpc>
                <a:spcPts val="3000"/>
              </a:lnSpc>
              <a:spcBef>
                <a:spcPts val="600"/>
              </a:spcBef>
              <a:defRPr b="1" sz="2600">
                <a:solidFill>
                  <a:srgbClr val="FFFFFF"/>
                </a:solidFill>
              </a:defRPr>
            </a:pPr>
          </a:p>
        </p:txBody>
      </p:sp>
      <p:sp>
        <p:nvSpPr>
          <p:cNvPr id="1626" name="Rectangle"/>
          <p:cNvSpPr/>
          <p:nvPr>
            <p:ph type="body" sz="quarter" idx="15"/>
          </p:nvPr>
        </p:nvSpPr>
        <p:spPr>
          <a:xfrm>
            <a:off x="1138440" y="4005262"/>
            <a:ext cx="2736851" cy="647701"/>
          </a:xfrm>
          <a:prstGeom prst="rect">
            <a:avLst/>
          </a:prstGeom>
        </p:spPr>
        <p:txBody>
          <a:bodyPr/>
          <a:lstStyle/>
          <a:p>
            <a:pPr algn="ctr">
              <a:lnSpc>
                <a:spcPts val="2200"/>
              </a:lnSpc>
              <a:spcBef>
                <a:spcPts val="600"/>
              </a:spcBef>
            </a:pPr>
          </a:p>
        </p:txBody>
      </p:sp>
      <p:sp>
        <p:nvSpPr>
          <p:cNvPr id="1627" name="Rectangle"/>
          <p:cNvSpPr/>
          <p:nvPr>
            <p:ph type="body" sz="quarter" idx="16"/>
          </p:nvPr>
        </p:nvSpPr>
        <p:spPr>
          <a:xfrm>
            <a:off x="4741600" y="4005064"/>
            <a:ext cx="2736851" cy="647701"/>
          </a:xfrm>
          <a:prstGeom prst="rect">
            <a:avLst/>
          </a:prstGeom>
        </p:spPr>
        <p:txBody>
          <a:bodyPr/>
          <a:lstStyle/>
          <a:p>
            <a:pPr algn="ctr">
              <a:lnSpc>
                <a:spcPts val="2200"/>
              </a:lnSpc>
              <a:spcBef>
                <a:spcPts val="600"/>
              </a:spcBef>
            </a:pPr>
          </a:p>
        </p:txBody>
      </p:sp>
      <p:sp>
        <p:nvSpPr>
          <p:cNvPr id="1628" name="Rectangle"/>
          <p:cNvSpPr/>
          <p:nvPr>
            <p:ph type="body" sz="quarter" idx="17"/>
          </p:nvPr>
        </p:nvSpPr>
        <p:spPr>
          <a:xfrm>
            <a:off x="8344759" y="4005064"/>
            <a:ext cx="2736851" cy="647701"/>
          </a:xfrm>
          <a:prstGeom prst="rect">
            <a:avLst/>
          </a:prstGeom>
        </p:spPr>
        <p:txBody>
          <a:bodyPr/>
          <a:lstStyle/>
          <a:p>
            <a:pPr algn="ctr">
              <a:lnSpc>
                <a:spcPts val="2200"/>
              </a:lnSpc>
              <a:spcBef>
                <a:spcPts val="600"/>
              </a:spcBef>
            </a:pPr>
          </a:p>
        </p:txBody>
      </p:sp>
      <p:sp>
        <p:nvSpPr>
          <p:cNvPr id="1629" name="Rectangle"/>
          <p:cNvSpPr/>
          <p:nvPr>
            <p:ph type="body" sz="quarter" idx="18"/>
          </p:nvPr>
        </p:nvSpPr>
        <p:spPr>
          <a:xfrm>
            <a:off x="8344759" y="4941887"/>
            <a:ext cx="2736851" cy="935038"/>
          </a:xfrm>
          <a:prstGeom prst="rect">
            <a:avLst/>
          </a:prstGeom>
        </p:spPr>
        <p:txBody>
          <a:bodyPr/>
          <a:lstStyle/>
          <a:p>
            <a:pPr>
              <a:lnSpc>
                <a:spcPts val="2200"/>
              </a:lnSpc>
              <a:spcBef>
                <a:spcPts val="600"/>
              </a:spcBef>
              <a:defRPr sz="1400"/>
            </a:pPr>
          </a:p>
        </p:txBody>
      </p:sp>
      <p:sp>
        <p:nvSpPr>
          <p:cNvPr id="1630" name="Rectangle"/>
          <p:cNvSpPr/>
          <p:nvPr>
            <p:ph type="body" sz="quarter" idx="19"/>
          </p:nvPr>
        </p:nvSpPr>
        <p:spPr>
          <a:xfrm>
            <a:off x="4741600" y="4919314"/>
            <a:ext cx="2736851" cy="935038"/>
          </a:xfrm>
          <a:prstGeom prst="rect">
            <a:avLst/>
          </a:prstGeom>
        </p:spPr>
        <p:txBody>
          <a:bodyPr/>
          <a:lstStyle/>
          <a:p>
            <a:pPr>
              <a:lnSpc>
                <a:spcPts val="2200"/>
              </a:lnSpc>
              <a:spcBef>
                <a:spcPts val="600"/>
              </a:spcBef>
              <a:defRPr sz="1400"/>
            </a:pPr>
          </a:p>
        </p:txBody>
      </p:sp>
      <p:sp>
        <p:nvSpPr>
          <p:cNvPr id="1631" name="Rectangle"/>
          <p:cNvSpPr/>
          <p:nvPr>
            <p:ph type="body" sz="quarter" idx="20"/>
          </p:nvPr>
        </p:nvSpPr>
        <p:spPr>
          <a:xfrm>
            <a:off x="1138440" y="4919314"/>
            <a:ext cx="2736851" cy="935038"/>
          </a:xfrm>
          <a:prstGeom prst="rect">
            <a:avLst/>
          </a:prstGeom>
        </p:spPr>
        <p:txBody>
          <a:bodyPr/>
          <a:lstStyle/>
          <a:p>
            <a:pPr>
              <a:lnSpc>
                <a:spcPts val="2200"/>
              </a:lnSpc>
              <a:spcBef>
                <a:spcPts val="600"/>
              </a:spcBef>
              <a:defRPr sz="1400"/>
            </a:pPr>
          </a:p>
        </p:txBody>
      </p:sp>
      <p:sp>
        <p:nvSpPr>
          <p:cNvPr id="1632" name="Title Text"/>
          <p:cNvSpPr txBox="1"/>
          <p:nvPr>
            <p:ph type="title"/>
          </p:nvPr>
        </p:nvSpPr>
        <p:spPr>
          <a:xfrm>
            <a:off x="407987" y="404813"/>
            <a:ext cx="11016606" cy="863601"/>
          </a:xfrm>
          <a:prstGeom prst="rect">
            <a:avLst/>
          </a:prstGeom>
        </p:spPr>
        <p:txBody>
          <a:bodyPr/>
          <a:lstStyle/>
          <a:p>
            <a:pPr/>
            <a:r>
              <a:t>Title Text</a:t>
            </a:r>
          </a:p>
        </p:txBody>
      </p:sp>
      <p:sp>
        <p:nvSpPr>
          <p:cNvPr id="1633"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1634"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1635" name="Presentation Title | Author | Date">
            <a:hlinkClick r:id="rId3"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1636"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spTree>
  </p:cSld>
  <p:clrMapOvr>
    <a:masterClrMapping/>
  </p:clrMapOvr>
  <p:transition xmlns:p14="http://schemas.microsoft.com/office/powerpoint/2010/main" spd="med" advClick="1"/>
</p:sldLayout>
</file>

<file path=ppt/slideLayouts/slideLayout29.xml><?xml version="1.0" encoding="utf-8"?>
<p:sldLayout xmlns:a="http://schemas.openxmlformats.org/drawingml/2006/main" xmlns:r="http://schemas.openxmlformats.org/officeDocument/2006/relationships" xmlns:p="http://schemas.openxmlformats.org/presentationml/2006/main" type="tx" showMasterSp="0" showMasterPhAnim="1">
  <p:cSld name="Text with Shapes - Layout5">
    <p:spTree>
      <p:nvGrpSpPr>
        <p:cNvPr id="1" name=""/>
        <p:cNvGrpSpPr/>
        <p:nvPr/>
      </p:nvGrpSpPr>
      <p:grpSpPr>
        <a:xfrm>
          <a:off x="0" y="0"/>
          <a:ext cx="0" cy="0"/>
          <a:chOff x="0" y="0"/>
          <a:chExt cx="0" cy="0"/>
        </a:xfrm>
      </p:grpSpPr>
      <p:pic>
        <p:nvPicPr>
          <p:cNvPr id="1643"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1646" name="Group"/>
          <p:cNvGrpSpPr/>
          <p:nvPr/>
        </p:nvGrpSpPr>
        <p:grpSpPr>
          <a:xfrm>
            <a:off x="12496800" y="1590548"/>
            <a:ext cx="595071" cy="621323"/>
            <a:chOff x="0" y="0"/>
            <a:chExt cx="595069" cy="621322"/>
          </a:xfrm>
        </p:grpSpPr>
        <p:sp>
          <p:nvSpPr>
            <p:cNvPr id="1644"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45"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649" name="Group"/>
          <p:cNvGrpSpPr/>
          <p:nvPr/>
        </p:nvGrpSpPr>
        <p:grpSpPr>
          <a:xfrm>
            <a:off x="13091870" y="1590548"/>
            <a:ext cx="595071" cy="621323"/>
            <a:chOff x="0" y="0"/>
            <a:chExt cx="595069" cy="621322"/>
          </a:xfrm>
        </p:grpSpPr>
        <p:sp>
          <p:nvSpPr>
            <p:cNvPr id="1647"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48"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652" name="Group"/>
          <p:cNvGrpSpPr/>
          <p:nvPr/>
        </p:nvGrpSpPr>
        <p:grpSpPr>
          <a:xfrm>
            <a:off x="13686941" y="1590548"/>
            <a:ext cx="595071" cy="621323"/>
            <a:chOff x="0" y="0"/>
            <a:chExt cx="595069" cy="621322"/>
          </a:xfrm>
        </p:grpSpPr>
        <p:sp>
          <p:nvSpPr>
            <p:cNvPr id="1650"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51"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655" name="Group"/>
          <p:cNvGrpSpPr/>
          <p:nvPr/>
        </p:nvGrpSpPr>
        <p:grpSpPr>
          <a:xfrm>
            <a:off x="14282010" y="1590548"/>
            <a:ext cx="595071" cy="621323"/>
            <a:chOff x="0" y="0"/>
            <a:chExt cx="595069" cy="621322"/>
          </a:xfrm>
        </p:grpSpPr>
        <p:sp>
          <p:nvSpPr>
            <p:cNvPr id="1653"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54"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658" name="Group"/>
          <p:cNvGrpSpPr/>
          <p:nvPr/>
        </p:nvGrpSpPr>
        <p:grpSpPr>
          <a:xfrm>
            <a:off x="14877081" y="1590548"/>
            <a:ext cx="595071" cy="621323"/>
            <a:chOff x="0" y="0"/>
            <a:chExt cx="595069" cy="621322"/>
          </a:xfrm>
        </p:grpSpPr>
        <p:sp>
          <p:nvSpPr>
            <p:cNvPr id="1656"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57"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661" name="Group"/>
          <p:cNvGrpSpPr/>
          <p:nvPr/>
        </p:nvGrpSpPr>
        <p:grpSpPr>
          <a:xfrm>
            <a:off x="12496800" y="2468607"/>
            <a:ext cx="595071" cy="621324"/>
            <a:chOff x="0" y="0"/>
            <a:chExt cx="595069" cy="621322"/>
          </a:xfrm>
        </p:grpSpPr>
        <p:sp>
          <p:nvSpPr>
            <p:cNvPr id="1659"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60"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664" name="Group"/>
          <p:cNvGrpSpPr/>
          <p:nvPr/>
        </p:nvGrpSpPr>
        <p:grpSpPr>
          <a:xfrm>
            <a:off x="13091870" y="2468607"/>
            <a:ext cx="595071" cy="621324"/>
            <a:chOff x="0" y="0"/>
            <a:chExt cx="595069" cy="621322"/>
          </a:xfrm>
        </p:grpSpPr>
        <p:sp>
          <p:nvSpPr>
            <p:cNvPr id="1662"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63"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667" name="Group"/>
          <p:cNvGrpSpPr/>
          <p:nvPr/>
        </p:nvGrpSpPr>
        <p:grpSpPr>
          <a:xfrm>
            <a:off x="13686941" y="2468607"/>
            <a:ext cx="595071" cy="621324"/>
            <a:chOff x="0" y="0"/>
            <a:chExt cx="595069" cy="621322"/>
          </a:xfrm>
        </p:grpSpPr>
        <p:sp>
          <p:nvSpPr>
            <p:cNvPr id="1665"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66"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670" name="Group"/>
          <p:cNvGrpSpPr/>
          <p:nvPr/>
        </p:nvGrpSpPr>
        <p:grpSpPr>
          <a:xfrm>
            <a:off x="14282010" y="2468607"/>
            <a:ext cx="595071" cy="621324"/>
            <a:chOff x="0" y="0"/>
            <a:chExt cx="595069" cy="621322"/>
          </a:xfrm>
        </p:grpSpPr>
        <p:sp>
          <p:nvSpPr>
            <p:cNvPr id="1668"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69"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673" name="Group"/>
          <p:cNvGrpSpPr/>
          <p:nvPr/>
        </p:nvGrpSpPr>
        <p:grpSpPr>
          <a:xfrm>
            <a:off x="14877081" y="2468607"/>
            <a:ext cx="595071" cy="621324"/>
            <a:chOff x="0" y="0"/>
            <a:chExt cx="595069" cy="621322"/>
          </a:xfrm>
        </p:grpSpPr>
        <p:sp>
          <p:nvSpPr>
            <p:cNvPr id="1671"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72"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676" name="Group"/>
          <p:cNvGrpSpPr/>
          <p:nvPr/>
        </p:nvGrpSpPr>
        <p:grpSpPr>
          <a:xfrm>
            <a:off x="13686941" y="3089930"/>
            <a:ext cx="595071" cy="621323"/>
            <a:chOff x="0" y="0"/>
            <a:chExt cx="595069" cy="621322"/>
          </a:xfrm>
        </p:grpSpPr>
        <p:sp>
          <p:nvSpPr>
            <p:cNvPr id="1674"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75"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679" name="Group"/>
          <p:cNvGrpSpPr/>
          <p:nvPr/>
        </p:nvGrpSpPr>
        <p:grpSpPr>
          <a:xfrm>
            <a:off x="14877081" y="3089930"/>
            <a:ext cx="595071" cy="621323"/>
            <a:chOff x="0" y="0"/>
            <a:chExt cx="595069" cy="621322"/>
          </a:xfrm>
        </p:grpSpPr>
        <p:sp>
          <p:nvSpPr>
            <p:cNvPr id="1677"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78"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682" name="Group"/>
          <p:cNvGrpSpPr/>
          <p:nvPr/>
        </p:nvGrpSpPr>
        <p:grpSpPr>
          <a:xfrm>
            <a:off x="14877081" y="4948916"/>
            <a:ext cx="595071" cy="621324"/>
            <a:chOff x="0" y="0"/>
            <a:chExt cx="595069" cy="621322"/>
          </a:xfrm>
        </p:grpSpPr>
        <p:sp>
          <p:nvSpPr>
            <p:cNvPr id="1680"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81"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685" name="Group"/>
          <p:cNvGrpSpPr/>
          <p:nvPr/>
        </p:nvGrpSpPr>
        <p:grpSpPr>
          <a:xfrm>
            <a:off x="14877081" y="4330084"/>
            <a:ext cx="595071" cy="621324"/>
            <a:chOff x="0" y="0"/>
            <a:chExt cx="595069" cy="621322"/>
          </a:xfrm>
        </p:grpSpPr>
        <p:sp>
          <p:nvSpPr>
            <p:cNvPr id="1683"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84"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688" name="Group"/>
          <p:cNvGrpSpPr/>
          <p:nvPr/>
        </p:nvGrpSpPr>
        <p:grpSpPr>
          <a:xfrm>
            <a:off x="14877081" y="3711252"/>
            <a:ext cx="595071" cy="621324"/>
            <a:chOff x="0" y="0"/>
            <a:chExt cx="595069" cy="621322"/>
          </a:xfrm>
        </p:grpSpPr>
        <p:sp>
          <p:nvSpPr>
            <p:cNvPr id="1686"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87"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691" name="Group"/>
          <p:cNvGrpSpPr/>
          <p:nvPr/>
        </p:nvGrpSpPr>
        <p:grpSpPr>
          <a:xfrm>
            <a:off x="14282010" y="3089930"/>
            <a:ext cx="595071" cy="621323"/>
            <a:chOff x="0" y="0"/>
            <a:chExt cx="595069" cy="621322"/>
          </a:xfrm>
        </p:grpSpPr>
        <p:sp>
          <p:nvSpPr>
            <p:cNvPr id="1689"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90"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694" name="Group"/>
          <p:cNvGrpSpPr/>
          <p:nvPr/>
        </p:nvGrpSpPr>
        <p:grpSpPr>
          <a:xfrm>
            <a:off x="14282010" y="3711252"/>
            <a:ext cx="595071" cy="621324"/>
            <a:chOff x="0" y="0"/>
            <a:chExt cx="595069" cy="621322"/>
          </a:xfrm>
        </p:grpSpPr>
        <p:sp>
          <p:nvSpPr>
            <p:cNvPr id="1692"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93"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697" name="Group"/>
          <p:cNvGrpSpPr/>
          <p:nvPr/>
        </p:nvGrpSpPr>
        <p:grpSpPr>
          <a:xfrm>
            <a:off x="14282010" y="4330084"/>
            <a:ext cx="595071" cy="621324"/>
            <a:chOff x="0" y="0"/>
            <a:chExt cx="595069" cy="621322"/>
          </a:xfrm>
        </p:grpSpPr>
        <p:sp>
          <p:nvSpPr>
            <p:cNvPr id="1695"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696"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698"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1699"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1700"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1703" name="Group"/>
          <p:cNvGrpSpPr/>
          <p:nvPr/>
        </p:nvGrpSpPr>
        <p:grpSpPr>
          <a:xfrm>
            <a:off x="13686941" y="3711252"/>
            <a:ext cx="595071" cy="621324"/>
            <a:chOff x="0" y="0"/>
            <a:chExt cx="595069" cy="621322"/>
          </a:xfrm>
        </p:grpSpPr>
        <p:sp>
          <p:nvSpPr>
            <p:cNvPr id="1701"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02"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1704" name="Rectangle"/>
          <p:cNvSpPr/>
          <p:nvPr/>
        </p:nvSpPr>
        <p:spPr>
          <a:xfrm>
            <a:off x="0" y="4437112"/>
            <a:ext cx="12192000" cy="2420889"/>
          </a:xfrm>
          <a:prstGeom prst="rect">
            <a:avLst/>
          </a:prstGeom>
          <a:solidFill>
            <a:srgbClr val="EDEDED"/>
          </a:solidFill>
          <a:ln w="12700">
            <a:miter lim="400000"/>
          </a:ln>
        </p:spPr>
        <p:txBody>
          <a:bodyPr lIns="45719" rIns="45719" anchor="ctr"/>
          <a:lstStyle/>
          <a:p>
            <a:pPr algn="ctr">
              <a:defRPr>
                <a:solidFill>
                  <a:srgbClr val="FFFFFF"/>
                </a:solidFill>
              </a:defRPr>
            </a:pPr>
          </a:p>
        </p:txBody>
      </p:sp>
      <p:sp>
        <p:nvSpPr>
          <p:cNvPr id="1705" name="Body Level One…"/>
          <p:cNvSpPr txBox="1"/>
          <p:nvPr>
            <p:ph type="body" sz="quarter" idx="1"/>
          </p:nvPr>
        </p:nvSpPr>
        <p:spPr>
          <a:xfrm>
            <a:off x="407987" y="1700808"/>
            <a:ext cx="5832476" cy="432049"/>
          </a:xfrm>
          <a:prstGeom prst="rect">
            <a:avLst/>
          </a:prstGeom>
        </p:spPr>
        <p:txBody>
          <a:bodyPr anchor="ctr"/>
          <a:lstStyle>
            <a:lvl1pPr>
              <a:lnSpc>
                <a:spcPts val="2200"/>
              </a:lnSpc>
              <a:spcBef>
                <a:spcPts val="0"/>
              </a:spcBef>
              <a:defRPr>
                <a:solidFill>
                  <a:schemeClr val="accent2"/>
                </a:solidFill>
              </a:defRPr>
            </a:lvl1pPr>
            <a:lvl2pPr marL="298677" indent="-293914">
              <a:lnSpc>
                <a:spcPts val="2200"/>
              </a:lnSpc>
              <a:spcBef>
                <a:spcPts val="0"/>
              </a:spcBef>
              <a:buChar char="▪"/>
              <a:defRPr>
                <a:solidFill>
                  <a:schemeClr val="accent2"/>
                </a:solidFill>
              </a:defRPr>
            </a:lvl2pPr>
            <a:lvl3pPr marL="521153" indent="-287791">
              <a:lnSpc>
                <a:spcPts val="2200"/>
              </a:lnSpc>
              <a:spcBef>
                <a:spcPts val="0"/>
              </a:spcBef>
              <a:defRPr>
                <a:solidFill>
                  <a:schemeClr val="accent2"/>
                </a:solidFill>
              </a:defRPr>
            </a:lvl3pPr>
            <a:lvl4pPr marL="757238" indent="-300038">
              <a:lnSpc>
                <a:spcPts val="2200"/>
              </a:lnSpc>
              <a:spcBef>
                <a:spcPts val="0"/>
              </a:spcBef>
              <a:buChar char="‒"/>
              <a:defRPr>
                <a:solidFill>
                  <a:schemeClr val="accent2"/>
                </a:solidFill>
              </a:defRPr>
            </a:lvl4pPr>
            <a:lvl5pPr>
              <a:lnSpc>
                <a:spcPts val="2200"/>
              </a:lnSpc>
              <a:spcBef>
                <a:spcPts val="0"/>
              </a:spcBef>
              <a:defRPr>
                <a:solidFill>
                  <a:schemeClr val="accent2"/>
                </a:solidFill>
              </a:defRPr>
            </a:lvl5pPr>
          </a:lstStyle>
          <a:p>
            <a:pPr/>
            <a:r>
              <a:t>Body Level One</a:t>
            </a:r>
          </a:p>
          <a:p>
            <a:pPr lvl="1"/>
            <a:r>
              <a:t>Body Level Two</a:t>
            </a:r>
          </a:p>
          <a:p>
            <a:pPr lvl="2"/>
            <a:r>
              <a:t>Body Level Three</a:t>
            </a:r>
          </a:p>
          <a:p>
            <a:pPr lvl="3"/>
            <a:r>
              <a:t>Body Level Four</a:t>
            </a:r>
          </a:p>
          <a:p>
            <a:pPr lvl="4"/>
            <a:r>
              <a:t>Body Level Five</a:t>
            </a:r>
          </a:p>
        </p:txBody>
      </p:sp>
      <p:pic>
        <p:nvPicPr>
          <p:cNvPr id="1706" name="image24.png" descr="image24.png"/>
          <p:cNvPicPr>
            <a:picLocks noChangeAspect="1"/>
          </p:cNvPicPr>
          <p:nvPr/>
        </p:nvPicPr>
        <p:blipFill>
          <a:blip r:embed="rId3">
            <a:extLst/>
          </a:blip>
          <a:srcRect l="0" t="0" r="13304" b="8556"/>
          <a:stretch>
            <a:fillRect/>
          </a:stretch>
        </p:blipFill>
        <p:spPr>
          <a:xfrm rot="19314106">
            <a:off x="10091343" y="-166644"/>
            <a:ext cx="3522663" cy="51768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247" y="0"/>
                </a:moveTo>
                <a:lnTo>
                  <a:pt x="0" y="8026"/>
                </a:lnTo>
                <a:lnTo>
                  <a:pt x="0" y="21068"/>
                </a:lnTo>
                <a:lnTo>
                  <a:pt x="1000" y="21600"/>
                </a:lnTo>
                <a:lnTo>
                  <a:pt x="21600" y="3721"/>
                </a:lnTo>
                <a:lnTo>
                  <a:pt x="14623" y="0"/>
                </a:lnTo>
                <a:lnTo>
                  <a:pt x="9247" y="0"/>
                </a:lnTo>
                <a:close/>
              </a:path>
            </a:pathLst>
          </a:custGeom>
          <a:ln w="12700">
            <a:miter lim="400000"/>
          </a:ln>
        </p:spPr>
      </p:pic>
      <p:sp>
        <p:nvSpPr>
          <p:cNvPr id="1707" name="Rectangle"/>
          <p:cNvSpPr/>
          <p:nvPr>
            <p:ph type="body" sz="quarter" idx="13"/>
          </p:nvPr>
        </p:nvSpPr>
        <p:spPr>
          <a:xfrm>
            <a:off x="618008" y="5585038"/>
            <a:ext cx="1692451" cy="432049"/>
          </a:xfrm>
          <a:prstGeom prst="rect">
            <a:avLst/>
          </a:prstGeom>
        </p:spPr>
        <p:txBody>
          <a:bodyPr anchor="ctr"/>
          <a:lstStyle/>
          <a:p>
            <a:pPr algn="ctr">
              <a:lnSpc>
                <a:spcPts val="1400"/>
              </a:lnSpc>
              <a:spcBef>
                <a:spcPts val="0"/>
              </a:spcBef>
              <a:defRPr sz="1300"/>
            </a:pPr>
          </a:p>
        </p:txBody>
      </p:sp>
      <p:sp>
        <p:nvSpPr>
          <p:cNvPr id="1708" name="Rectangle"/>
          <p:cNvSpPr/>
          <p:nvPr>
            <p:ph type="body" sz="quarter" idx="14"/>
          </p:nvPr>
        </p:nvSpPr>
        <p:spPr>
          <a:xfrm>
            <a:off x="2511156" y="5585038"/>
            <a:ext cx="1692450" cy="432049"/>
          </a:xfrm>
          <a:prstGeom prst="rect">
            <a:avLst/>
          </a:prstGeom>
        </p:spPr>
        <p:txBody>
          <a:bodyPr anchor="ctr"/>
          <a:lstStyle/>
          <a:p>
            <a:pPr algn="ctr">
              <a:lnSpc>
                <a:spcPts val="1400"/>
              </a:lnSpc>
              <a:spcBef>
                <a:spcPts val="0"/>
              </a:spcBef>
              <a:defRPr sz="1300"/>
            </a:pPr>
          </a:p>
        </p:txBody>
      </p:sp>
      <p:sp>
        <p:nvSpPr>
          <p:cNvPr id="1709" name="Rectangle"/>
          <p:cNvSpPr/>
          <p:nvPr>
            <p:ph type="body" sz="quarter" idx="15"/>
          </p:nvPr>
        </p:nvSpPr>
        <p:spPr>
          <a:xfrm>
            <a:off x="4404302" y="5585038"/>
            <a:ext cx="1692450" cy="432049"/>
          </a:xfrm>
          <a:prstGeom prst="rect">
            <a:avLst/>
          </a:prstGeom>
        </p:spPr>
        <p:txBody>
          <a:bodyPr anchor="ctr"/>
          <a:lstStyle/>
          <a:p>
            <a:pPr algn="ctr">
              <a:lnSpc>
                <a:spcPts val="1400"/>
              </a:lnSpc>
              <a:spcBef>
                <a:spcPts val="0"/>
              </a:spcBef>
              <a:defRPr sz="1300"/>
            </a:pPr>
          </a:p>
        </p:txBody>
      </p:sp>
      <p:sp>
        <p:nvSpPr>
          <p:cNvPr id="1710" name="Rectangle"/>
          <p:cNvSpPr/>
          <p:nvPr>
            <p:ph type="body" sz="quarter" idx="16"/>
          </p:nvPr>
        </p:nvSpPr>
        <p:spPr>
          <a:xfrm>
            <a:off x="6297450" y="5585038"/>
            <a:ext cx="1692450" cy="432049"/>
          </a:xfrm>
          <a:prstGeom prst="rect">
            <a:avLst/>
          </a:prstGeom>
        </p:spPr>
        <p:txBody>
          <a:bodyPr anchor="ctr"/>
          <a:lstStyle/>
          <a:p>
            <a:pPr algn="ctr">
              <a:lnSpc>
                <a:spcPts val="1400"/>
              </a:lnSpc>
              <a:spcBef>
                <a:spcPts val="0"/>
              </a:spcBef>
              <a:defRPr sz="1300"/>
            </a:pPr>
          </a:p>
        </p:txBody>
      </p:sp>
      <p:sp>
        <p:nvSpPr>
          <p:cNvPr id="1711" name="Rectangle"/>
          <p:cNvSpPr/>
          <p:nvPr>
            <p:ph type="body" sz="quarter" idx="17"/>
          </p:nvPr>
        </p:nvSpPr>
        <p:spPr>
          <a:xfrm>
            <a:off x="8190596" y="5585038"/>
            <a:ext cx="1692450" cy="432049"/>
          </a:xfrm>
          <a:prstGeom prst="rect">
            <a:avLst/>
          </a:prstGeom>
        </p:spPr>
        <p:txBody>
          <a:bodyPr anchor="ctr"/>
          <a:lstStyle/>
          <a:p>
            <a:pPr algn="ctr">
              <a:lnSpc>
                <a:spcPts val="1400"/>
              </a:lnSpc>
              <a:spcBef>
                <a:spcPts val="0"/>
              </a:spcBef>
              <a:defRPr sz="1300"/>
            </a:pPr>
          </a:p>
        </p:txBody>
      </p:sp>
      <p:sp>
        <p:nvSpPr>
          <p:cNvPr id="1712" name="Rectangle"/>
          <p:cNvSpPr/>
          <p:nvPr>
            <p:ph type="body" sz="quarter" idx="18"/>
          </p:nvPr>
        </p:nvSpPr>
        <p:spPr>
          <a:xfrm>
            <a:off x="10083744" y="5585038"/>
            <a:ext cx="1692450" cy="432049"/>
          </a:xfrm>
          <a:prstGeom prst="rect">
            <a:avLst/>
          </a:prstGeom>
        </p:spPr>
        <p:txBody>
          <a:bodyPr anchor="ctr"/>
          <a:lstStyle/>
          <a:p>
            <a:pPr algn="r">
              <a:lnSpc>
                <a:spcPts val="1600"/>
              </a:lnSpc>
              <a:spcBef>
                <a:spcPts val="600"/>
              </a:spcBef>
              <a:defRPr b="1" sz="1400"/>
            </a:pPr>
          </a:p>
        </p:txBody>
      </p:sp>
      <p:sp>
        <p:nvSpPr>
          <p:cNvPr id="1713" name="Title Text"/>
          <p:cNvSpPr txBox="1"/>
          <p:nvPr>
            <p:ph type="title"/>
          </p:nvPr>
        </p:nvSpPr>
        <p:spPr>
          <a:xfrm>
            <a:off x="407987" y="404813"/>
            <a:ext cx="11016606" cy="863601"/>
          </a:xfrm>
          <a:prstGeom prst="rect">
            <a:avLst/>
          </a:prstGeom>
        </p:spPr>
        <p:txBody>
          <a:bodyPr/>
          <a:lstStyle/>
          <a:p>
            <a:pPr/>
            <a:r>
              <a:t>Title Text</a:t>
            </a:r>
          </a:p>
        </p:txBody>
      </p:sp>
      <p:sp>
        <p:nvSpPr>
          <p:cNvPr id="1714"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1715"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1716" name="Presentation Title | Author | Date">
            <a:hlinkClick r:id="rId4"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1717"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sp>
        <p:nvSpPr>
          <p:cNvPr id="1718" name="Rectangle"/>
          <p:cNvSpPr/>
          <p:nvPr>
            <p:ph type="body" sz="quarter" idx="19"/>
          </p:nvPr>
        </p:nvSpPr>
        <p:spPr>
          <a:xfrm>
            <a:off x="426488" y="2326856"/>
            <a:ext cx="3149233" cy="1994494"/>
          </a:xfrm>
          <a:prstGeom prst="rect">
            <a:avLst/>
          </a:prstGeom>
        </p:spPr>
        <p:txBody>
          <a:bodyPr/>
          <a:lstStyle/>
          <a:p>
            <a:pPr>
              <a:lnSpc>
                <a:spcPts val="1600"/>
              </a:lnSpc>
              <a:spcBef>
                <a:spcPts val="600"/>
              </a:spcBef>
              <a:defRPr sz="1400"/>
            </a:pPr>
          </a:p>
        </p:txBody>
      </p:sp>
      <p:sp>
        <p:nvSpPr>
          <p:cNvPr id="1719" name="Rectangle"/>
          <p:cNvSpPr/>
          <p:nvPr>
            <p:ph type="body" sz="quarter" idx="20"/>
          </p:nvPr>
        </p:nvSpPr>
        <p:spPr>
          <a:xfrm>
            <a:off x="3860687" y="2326856"/>
            <a:ext cx="3149233" cy="1994494"/>
          </a:xfrm>
          <a:prstGeom prst="rect">
            <a:avLst/>
          </a:prstGeom>
        </p:spPr>
        <p:txBody>
          <a:bodyPr/>
          <a:lstStyle/>
          <a:p>
            <a:pPr>
              <a:lnSpc>
                <a:spcPts val="1600"/>
              </a:lnSpc>
              <a:spcBef>
                <a:spcPts val="600"/>
              </a:spcBef>
              <a:defRPr sz="1400"/>
            </a:pPr>
          </a:p>
        </p:txBody>
      </p:sp>
      <p:sp>
        <p:nvSpPr>
          <p:cNvPr id="1720" name="Rectangle"/>
          <p:cNvSpPr/>
          <p:nvPr>
            <p:ph type="body" sz="quarter" idx="21"/>
          </p:nvPr>
        </p:nvSpPr>
        <p:spPr>
          <a:xfrm>
            <a:off x="7294887" y="2326856"/>
            <a:ext cx="3149233" cy="1994494"/>
          </a:xfrm>
          <a:prstGeom prst="rect">
            <a:avLst/>
          </a:prstGeom>
        </p:spPr>
        <p:txBody>
          <a:bodyPr/>
          <a:lstStyle/>
          <a:p>
            <a:pPr>
              <a:lnSpc>
                <a:spcPts val="1600"/>
              </a:lnSpc>
              <a:spcBef>
                <a:spcPts val="600"/>
              </a:spcBef>
              <a:defRPr sz="1400"/>
            </a:pPr>
          </a:p>
        </p:txBody>
      </p:sp>
      <p:pic>
        <p:nvPicPr>
          <p:cNvPr id="1721"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sp>
        <p:nvSpPr>
          <p:cNvPr id="1722" name="Line"/>
          <p:cNvSpPr/>
          <p:nvPr/>
        </p:nvSpPr>
        <p:spPr>
          <a:xfrm>
            <a:off x="407988" y="2235647"/>
            <a:ext cx="10036131" cy="1"/>
          </a:xfrm>
          <a:prstGeom prst="line">
            <a:avLst/>
          </a:prstGeom>
          <a:solidFill>
            <a:srgbClr val="000000"/>
          </a:solidFill>
          <a:ln w="47625">
            <a:solidFill>
              <a:srgbClr val="D9D9D9"/>
            </a:solidFill>
          </a:ln>
        </p:spPr>
        <p:txBody>
          <a:bodyPr lIns="45719" rIns="45719"/>
          <a:lstStyle/>
          <a:p>
            <a:pPr/>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0" showMasterPhAnim="1">
  <p:cSld name="Cover4 (with image)">
    <p:spTree>
      <p:nvGrpSpPr>
        <p:cNvPr id="1" name=""/>
        <p:cNvGrpSpPr/>
        <p:nvPr/>
      </p:nvGrpSpPr>
      <p:grpSpPr>
        <a:xfrm>
          <a:off x="0" y="0"/>
          <a:ext cx="0" cy="0"/>
          <a:chOff x="0" y="0"/>
          <a:chExt cx="0" cy="0"/>
        </a:xfrm>
      </p:grpSpPr>
      <p:sp>
        <p:nvSpPr>
          <p:cNvPr id="36"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p>
        </p:txBody>
      </p:sp>
      <p:pic>
        <p:nvPicPr>
          <p:cNvPr id="37" name="image3.png" descr="image3.png"/>
          <p:cNvPicPr>
            <a:picLocks noChangeAspect="1"/>
          </p:cNvPicPr>
          <p:nvPr/>
        </p:nvPicPr>
        <p:blipFill>
          <a:blip r:embed="rId2">
            <a:extLst/>
          </a:blip>
          <a:stretch>
            <a:fillRect/>
          </a:stretch>
        </p:blipFill>
        <p:spPr>
          <a:xfrm>
            <a:off x="407987" y="404813"/>
            <a:ext cx="2286001" cy="510014"/>
          </a:xfrm>
          <a:prstGeom prst="rect">
            <a:avLst/>
          </a:prstGeom>
          <a:ln w="12700">
            <a:miter lim="400000"/>
          </a:ln>
        </p:spPr>
      </p:pic>
      <p:sp>
        <p:nvSpPr>
          <p:cNvPr id="38" name="Body Level One…"/>
          <p:cNvSpPr txBox="1"/>
          <p:nvPr>
            <p:ph type="body" sz="quarter" idx="1"/>
          </p:nvPr>
        </p:nvSpPr>
        <p:spPr>
          <a:xfrm>
            <a:off x="407987" y="3555553"/>
            <a:ext cx="5399982" cy="869951"/>
          </a:xfrm>
          <a:prstGeom prst="rect">
            <a:avLst/>
          </a:prstGeom>
        </p:spPr>
        <p:txBody>
          <a:bodyPr anchor="b"/>
          <a:lstStyle>
            <a:lvl1pPr>
              <a:lnSpc>
                <a:spcPts val="3000"/>
              </a:lnSpc>
              <a:defRPr sz="2600">
                <a:solidFill>
                  <a:schemeClr val="accent1"/>
                </a:solidFill>
              </a:defRPr>
            </a:lvl1pPr>
            <a:lvl2pPr marL="704850" indent="-247650">
              <a:lnSpc>
                <a:spcPts val="3000"/>
              </a:lnSpc>
              <a:defRPr sz="2600">
                <a:solidFill>
                  <a:schemeClr val="accent1"/>
                </a:solidFill>
              </a:defRPr>
            </a:lvl2pPr>
            <a:lvl3pPr marL="1338942" indent="-424542">
              <a:lnSpc>
                <a:spcPts val="3000"/>
              </a:lnSpc>
              <a:defRPr sz="2600">
                <a:solidFill>
                  <a:schemeClr val="accent1"/>
                </a:solidFill>
              </a:defRPr>
            </a:lvl3pPr>
            <a:lvl4pPr marL="1866900" indent="-495300">
              <a:lnSpc>
                <a:spcPts val="3000"/>
              </a:lnSpc>
              <a:defRPr sz="2600">
                <a:solidFill>
                  <a:schemeClr val="accent1"/>
                </a:solidFill>
              </a:defRPr>
            </a:lvl4pPr>
            <a:lvl5pPr marL="2324100" indent="-495300">
              <a:lnSpc>
                <a:spcPts val="3000"/>
              </a:lnSpc>
              <a:defRPr sz="26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39" name="Rectangle"/>
          <p:cNvSpPr/>
          <p:nvPr>
            <p:ph type="body" sz="quarter" idx="13"/>
          </p:nvPr>
        </p:nvSpPr>
        <p:spPr>
          <a:xfrm>
            <a:off x="407987" y="4540515"/>
            <a:ext cx="5399982" cy="1196340"/>
          </a:xfrm>
          <a:prstGeom prst="rect">
            <a:avLst/>
          </a:prstGeom>
        </p:spPr>
        <p:txBody>
          <a:bodyPr/>
          <a:lstStyle/>
          <a:p>
            <a:pPr>
              <a:lnSpc>
                <a:spcPts val="1800"/>
              </a:lnSpc>
              <a:defRPr sz="1600">
                <a:solidFill>
                  <a:schemeClr val="accent2"/>
                </a:solidFill>
              </a:defRPr>
            </a:pPr>
          </a:p>
        </p:txBody>
      </p:sp>
      <p:sp>
        <p:nvSpPr>
          <p:cNvPr id="40" name="Shape"/>
          <p:cNvSpPr/>
          <p:nvPr/>
        </p:nvSpPr>
        <p:spPr>
          <a:xfrm flipH="1" rot="16200000">
            <a:off x="6712685" y="-328652"/>
            <a:ext cx="5668786" cy="6326092"/>
          </a:xfrm>
          <a:custGeom>
            <a:avLst/>
            <a:gdLst/>
            <a:ahLst/>
            <a:cxnLst>
              <a:cxn ang="0">
                <a:pos x="wd2" y="hd2"/>
              </a:cxn>
              <a:cxn ang="5400000">
                <a:pos x="wd2" y="hd2"/>
              </a:cxn>
              <a:cxn ang="10800000">
                <a:pos x="wd2" y="hd2"/>
              </a:cxn>
              <a:cxn ang="16200000">
                <a:pos x="wd2" y="hd2"/>
              </a:cxn>
            </a:cxnLst>
            <a:rect l="0" t="0" r="r" b="b"/>
            <a:pathLst>
              <a:path w="19271" h="21600" fill="norm" stroke="1" extrusionOk="0">
                <a:moveTo>
                  <a:pt x="13711" y="21600"/>
                </a:moveTo>
                <a:cubicBezTo>
                  <a:pt x="20484" y="10914"/>
                  <a:pt x="21600" y="4563"/>
                  <a:pt x="14088" y="0"/>
                </a:cubicBezTo>
                <a:cubicBezTo>
                  <a:pt x="5913" y="4472"/>
                  <a:pt x="1946" y="4502"/>
                  <a:pt x="0" y="3501"/>
                </a:cubicBezTo>
                <a:cubicBezTo>
                  <a:pt x="0" y="21600"/>
                  <a:pt x="0" y="21600"/>
                  <a:pt x="0" y="21600"/>
                </a:cubicBezTo>
                <a:lnTo>
                  <a:pt x="13711" y="21600"/>
                </a:lnTo>
                <a:close/>
              </a:path>
            </a:pathLst>
          </a:custGeom>
          <a:solidFill>
            <a:schemeClr val="accent4"/>
          </a:solidFill>
          <a:ln w="12700">
            <a:miter lim="400000"/>
          </a:ln>
        </p:spPr>
        <p:txBody>
          <a:bodyPr lIns="45719" rIns="45719"/>
          <a:lstStyle/>
          <a:p>
            <a:pPr/>
          </a:p>
        </p:txBody>
      </p:sp>
      <p:pic>
        <p:nvPicPr>
          <p:cNvPr id="41" name="image5.tif" descr="image5.tif"/>
          <p:cNvPicPr>
            <a:picLocks noChangeAspect="1"/>
          </p:cNvPicPr>
          <p:nvPr/>
        </p:nvPicPr>
        <p:blipFill>
          <a:blip r:embed="rId3">
            <a:extLst/>
          </a:blip>
          <a:srcRect l="7774" t="0" r="43208" b="0"/>
          <a:stretch>
            <a:fillRect/>
          </a:stretch>
        </p:blipFill>
        <p:spPr>
          <a:xfrm>
            <a:off x="6212308" y="1"/>
            <a:ext cx="5976665" cy="6859589"/>
          </a:xfrm>
          <a:prstGeom prst="rect">
            <a:avLst/>
          </a:prstGeom>
          <a:ln w="12700">
            <a:miter lim="400000"/>
          </a:ln>
        </p:spPr>
      </p:pic>
      <p:sp>
        <p:nvSpPr>
          <p:cNvPr id="4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0.xml><?xml version="1.0" encoding="utf-8"?>
<p:sldLayout xmlns:a="http://schemas.openxmlformats.org/drawingml/2006/main" xmlns:r="http://schemas.openxmlformats.org/officeDocument/2006/relationships" xmlns:p="http://schemas.openxmlformats.org/presentationml/2006/main" type="tx" showMasterSp="0" showMasterPhAnim="1">
  <p:cSld name="Organization Chart">
    <p:spTree>
      <p:nvGrpSpPr>
        <p:cNvPr id="1" name=""/>
        <p:cNvGrpSpPr/>
        <p:nvPr/>
      </p:nvGrpSpPr>
      <p:grpSpPr>
        <a:xfrm>
          <a:off x="0" y="0"/>
          <a:ext cx="0" cy="0"/>
          <a:chOff x="0" y="0"/>
          <a:chExt cx="0" cy="0"/>
        </a:xfrm>
      </p:grpSpPr>
      <p:pic>
        <p:nvPicPr>
          <p:cNvPr id="1729"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1732" name="Group"/>
          <p:cNvGrpSpPr/>
          <p:nvPr/>
        </p:nvGrpSpPr>
        <p:grpSpPr>
          <a:xfrm>
            <a:off x="12496800" y="1590548"/>
            <a:ext cx="595071" cy="621323"/>
            <a:chOff x="0" y="0"/>
            <a:chExt cx="595069" cy="621322"/>
          </a:xfrm>
        </p:grpSpPr>
        <p:sp>
          <p:nvSpPr>
            <p:cNvPr id="1730"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31"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735" name="Group"/>
          <p:cNvGrpSpPr/>
          <p:nvPr/>
        </p:nvGrpSpPr>
        <p:grpSpPr>
          <a:xfrm>
            <a:off x="13091870" y="1590548"/>
            <a:ext cx="595071" cy="621323"/>
            <a:chOff x="0" y="0"/>
            <a:chExt cx="595069" cy="621322"/>
          </a:xfrm>
        </p:grpSpPr>
        <p:sp>
          <p:nvSpPr>
            <p:cNvPr id="1733"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34"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738" name="Group"/>
          <p:cNvGrpSpPr/>
          <p:nvPr/>
        </p:nvGrpSpPr>
        <p:grpSpPr>
          <a:xfrm>
            <a:off x="13686941" y="1590548"/>
            <a:ext cx="595071" cy="621323"/>
            <a:chOff x="0" y="0"/>
            <a:chExt cx="595069" cy="621322"/>
          </a:xfrm>
        </p:grpSpPr>
        <p:sp>
          <p:nvSpPr>
            <p:cNvPr id="1736"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37"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741" name="Group"/>
          <p:cNvGrpSpPr/>
          <p:nvPr/>
        </p:nvGrpSpPr>
        <p:grpSpPr>
          <a:xfrm>
            <a:off x="14282010" y="1590548"/>
            <a:ext cx="595071" cy="621323"/>
            <a:chOff x="0" y="0"/>
            <a:chExt cx="595069" cy="621322"/>
          </a:xfrm>
        </p:grpSpPr>
        <p:sp>
          <p:nvSpPr>
            <p:cNvPr id="1739"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40"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744" name="Group"/>
          <p:cNvGrpSpPr/>
          <p:nvPr/>
        </p:nvGrpSpPr>
        <p:grpSpPr>
          <a:xfrm>
            <a:off x="14877081" y="1590548"/>
            <a:ext cx="595071" cy="621323"/>
            <a:chOff x="0" y="0"/>
            <a:chExt cx="595069" cy="621322"/>
          </a:xfrm>
        </p:grpSpPr>
        <p:sp>
          <p:nvSpPr>
            <p:cNvPr id="1742"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43"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747" name="Group"/>
          <p:cNvGrpSpPr/>
          <p:nvPr/>
        </p:nvGrpSpPr>
        <p:grpSpPr>
          <a:xfrm>
            <a:off x="12496800" y="2468607"/>
            <a:ext cx="595071" cy="621324"/>
            <a:chOff x="0" y="0"/>
            <a:chExt cx="595069" cy="621322"/>
          </a:xfrm>
        </p:grpSpPr>
        <p:sp>
          <p:nvSpPr>
            <p:cNvPr id="1745"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46"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750" name="Group"/>
          <p:cNvGrpSpPr/>
          <p:nvPr/>
        </p:nvGrpSpPr>
        <p:grpSpPr>
          <a:xfrm>
            <a:off x="13091870" y="2468607"/>
            <a:ext cx="595071" cy="621324"/>
            <a:chOff x="0" y="0"/>
            <a:chExt cx="595069" cy="621322"/>
          </a:xfrm>
        </p:grpSpPr>
        <p:sp>
          <p:nvSpPr>
            <p:cNvPr id="1748"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49"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753" name="Group"/>
          <p:cNvGrpSpPr/>
          <p:nvPr/>
        </p:nvGrpSpPr>
        <p:grpSpPr>
          <a:xfrm>
            <a:off x="13686941" y="2468607"/>
            <a:ext cx="595071" cy="621324"/>
            <a:chOff x="0" y="0"/>
            <a:chExt cx="595069" cy="621322"/>
          </a:xfrm>
        </p:grpSpPr>
        <p:sp>
          <p:nvSpPr>
            <p:cNvPr id="1751"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52"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756" name="Group"/>
          <p:cNvGrpSpPr/>
          <p:nvPr/>
        </p:nvGrpSpPr>
        <p:grpSpPr>
          <a:xfrm>
            <a:off x="14282010" y="2468607"/>
            <a:ext cx="595071" cy="621324"/>
            <a:chOff x="0" y="0"/>
            <a:chExt cx="595069" cy="621322"/>
          </a:xfrm>
        </p:grpSpPr>
        <p:sp>
          <p:nvSpPr>
            <p:cNvPr id="1754"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55"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759" name="Group"/>
          <p:cNvGrpSpPr/>
          <p:nvPr/>
        </p:nvGrpSpPr>
        <p:grpSpPr>
          <a:xfrm>
            <a:off x="14877081" y="2468607"/>
            <a:ext cx="595071" cy="621324"/>
            <a:chOff x="0" y="0"/>
            <a:chExt cx="595069" cy="621322"/>
          </a:xfrm>
        </p:grpSpPr>
        <p:sp>
          <p:nvSpPr>
            <p:cNvPr id="1757"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58"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762" name="Group"/>
          <p:cNvGrpSpPr/>
          <p:nvPr/>
        </p:nvGrpSpPr>
        <p:grpSpPr>
          <a:xfrm>
            <a:off x="13686941" y="3089930"/>
            <a:ext cx="595071" cy="621323"/>
            <a:chOff x="0" y="0"/>
            <a:chExt cx="595069" cy="621322"/>
          </a:xfrm>
        </p:grpSpPr>
        <p:sp>
          <p:nvSpPr>
            <p:cNvPr id="1760"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61"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765" name="Group"/>
          <p:cNvGrpSpPr/>
          <p:nvPr/>
        </p:nvGrpSpPr>
        <p:grpSpPr>
          <a:xfrm>
            <a:off x="14877081" y="3089930"/>
            <a:ext cx="595071" cy="621323"/>
            <a:chOff x="0" y="0"/>
            <a:chExt cx="595069" cy="621322"/>
          </a:xfrm>
        </p:grpSpPr>
        <p:sp>
          <p:nvSpPr>
            <p:cNvPr id="1763"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64"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768" name="Group"/>
          <p:cNvGrpSpPr/>
          <p:nvPr/>
        </p:nvGrpSpPr>
        <p:grpSpPr>
          <a:xfrm>
            <a:off x="14877081" y="4948916"/>
            <a:ext cx="595071" cy="621324"/>
            <a:chOff x="0" y="0"/>
            <a:chExt cx="595069" cy="621322"/>
          </a:xfrm>
        </p:grpSpPr>
        <p:sp>
          <p:nvSpPr>
            <p:cNvPr id="1766"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67"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771" name="Group"/>
          <p:cNvGrpSpPr/>
          <p:nvPr/>
        </p:nvGrpSpPr>
        <p:grpSpPr>
          <a:xfrm>
            <a:off x="14877081" y="4330084"/>
            <a:ext cx="595071" cy="621324"/>
            <a:chOff x="0" y="0"/>
            <a:chExt cx="595069" cy="621322"/>
          </a:xfrm>
        </p:grpSpPr>
        <p:sp>
          <p:nvSpPr>
            <p:cNvPr id="1769"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70"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774" name="Group"/>
          <p:cNvGrpSpPr/>
          <p:nvPr/>
        </p:nvGrpSpPr>
        <p:grpSpPr>
          <a:xfrm>
            <a:off x="14877081" y="3711252"/>
            <a:ext cx="595071" cy="621324"/>
            <a:chOff x="0" y="0"/>
            <a:chExt cx="595069" cy="621322"/>
          </a:xfrm>
        </p:grpSpPr>
        <p:sp>
          <p:nvSpPr>
            <p:cNvPr id="1772"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73"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777" name="Group"/>
          <p:cNvGrpSpPr/>
          <p:nvPr/>
        </p:nvGrpSpPr>
        <p:grpSpPr>
          <a:xfrm>
            <a:off x="14282010" y="3089930"/>
            <a:ext cx="595071" cy="621323"/>
            <a:chOff x="0" y="0"/>
            <a:chExt cx="595069" cy="621322"/>
          </a:xfrm>
        </p:grpSpPr>
        <p:sp>
          <p:nvSpPr>
            <p:cNvPr id="1775"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76"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780" name="Group"/>
          <p:cNvGrpSpPr/>
          <p:nvPr/>
        </p:nvGrpSpPr>
        <p:grpSpPr>
          <a:xfrm>
            <a:off x="14282010" y="3711252"/>
            <a:ext cx="595071" cy="621324"/>
            <a:chOff x="0" y="0"/>
            <a:chExt cx="595069" cy="621322"/>
          </a:xfrm>
        </p:grpSpPr>
        <p:sp>
          <p:nvSpPr>
            <p:cNvPr id="1778"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79"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783" name="Group"/>
          <p:cNvGrpSpPr/>
          <p:nvPr/>
        </p:nvGrpSpPr>
        <p:grpSpPr>
          <a:xfrm>
            <a:off x="14282010" y="4330084"/>
            <a:ext cx="595071" cy="621324"/>
            <a:chOff x="0" y="0"/>
            <a:chExt cx="595069" cy="621322"/>
          </a:xfrm>
        </p:grpSpPr>
        <p:sp>
          <p:nvSpPr>
            <p:cNvPr id="1781"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82"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784"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1785"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1786"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1789" name="Group"/>
          <p:cNvGrpSpPr/>
          <p:nvPr/>
        </p:nvGrpSpPr>
        <p:grpSpPr>
          <a:xfrm>
            <a:off x="13686941" y="3711252"/>
            <a:ext cx="595071" cy="621324"/>
            <a:chOff x="0" y="0"/>
            <a:chExt cx="595069" cy="621322"/>
          </a:xfrm>
        </p:grpSpPr>
        <p:sp>
          <p:nvSpPr>
            <p:cNvPr id="1787"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788"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1790" name="Body Level One…"/>
          <p:cNvSpPr txBox="1"/>
          <p:nvPr>
            <p:ph type="body" sz="quarter" idx="1"/>
          </p:nvPr>
        </p:nvSpPr>
        <p:spPr>
          <a:xfrm>
            <a:off x="666750" y="5733255"/>
            <a:ext cx="1939925" cy="504057"/>
          </a:xfrm>
          <a:prstGeom prst="rect">
            <a:avLst/>
          </a:prstGeom>
          <a:solidFill>
            <a:srgbClr val="E6E7E7"/>
          </a:solidFill>
        </p:spPr>
        <p:txBody>
          <a:bodyPr anchor="ctr"/>
          <a:lstStyle>
            <a:lvl1pPr algn="ctr">
              <a:lnSpc>
                <a:spcPts val="1400"/>
              </a:lnSpc>
              <a:spcBef>
                <a:spcPts val="0"/>
              </a:spcBef>
              <a:defRPr sz="1200"/>
            </a:lvl1pPr>
            <a:lvl2pPr marL="200705" indent="-195942" algn="ctr">
              <a:lnSpc>
                <a:spcPts val="1400"/>
              </a:lnSpc>
              <a:spcBef>
                <a:spcPts val="0"/>
              </a:spcBef>
              <a:buChar char="▪"/>
              <a:defRPr sz="1200"/>
            </a:lvl2pPr>
            <a:lvl3pPr marL="425223" indent="-191861" algn="ctr">
              <a:lnSpc>
                <a:spcPts val="1400"/>
              </a:lnSpc>
              <a:spcBef>
                <a:spcPts val="0"/>
              </a:spcBef>
              <a:defRPr sz="1200"/>
            </a:lvl3pPr>
            <a:lvl4pPr marL="657225" indent="-200025" algn="ctr">
              <a:lnSpc>
                <a:spcPts val="1400"/>
              </a:lnSpc>
              <a:spcBef>
                <a:spcPts val="0"/>
              </a:spcBef>
              <a:buChar char="‒"/>
              <a:defRPr sz="1200"/>
            </a:lvl4pPr>
            <a:lvl5pPr marL="2057400" indent="-228600" algn="ctr">
              <a:lnSpc>
                <a:spcPts val="1400"/>
              </a:lnSpc>
              <a:spcBef>
                <a:spcPts val="0"/>
              </a:spcBef>
              <a:defRPr sz="1200"/>
            </a:lvl5pPr>
          </a:lstStyle>
          <a:p>
            <a:pPr/>
            <a:r>
              <a:t>Body Level One</a:t>
            </a:r>
          </a:p>
          <a:p>
            <a:pPr lvl="1"/>
            <a:r>
              <a:t>Body Level Two</a:t>
            </a:r>
          </a:p>
          <a:p>
            <a:pPr lvl="2"/>
            <a:r>
              <a:t>Body Level Three</a:t>
            </a:r>
          </a:p>
          <a:p>
            <a:pPr lvl="3"/>
            <a:r>
              <a:t>Body Level Four</a:t>
            </a:r>
          </a:p>
          <a:p>
            <a:pPr lvl="4"/>
            <a:r>
              <a:t>Body Level Five</a:t>
            </a:r>
          </a:p>
        </p:txBody>
      </p:sp>
      <p:sp>
        <p:nvSpPr>
          <p:cNvPr id="1791" name="Rectangle"/>
          <p:cNvSpPr/>
          <p:nvPr>
            <p:ph type="body" sz="quarter" idx="13"/>
          </p:nvPr>
        </p:nvSpPr>
        <p:spPr>
          <a:xfrm>
            <a:off x="2794163" y="5737640"/>
            <a:ext cx="1939925" cy="504057"/>
          </a:xfrm>
          <a:prstGeom prst="rect">
            <a:avLst/>
          </a:prstGeom>
          <a:solidFill>
            <a:srgbClr val="E6E7E7"/>
          </a:solidFill>
        </p:spPr>
        <p:txBody>
          <a:bodyPr anchor="ctr"/>
          <a:lstStyle/>
          <a:p>
            <a:pPr algn="ctr">
              <a:lnSpc>
                <a:spcPts val="1400"/>
              </a:lnSpc>
              <a:spcBef>
                <a:spcPts val="0"/>
              </a:spcBef>
              <a:defRPr sz="1200"/>
            </a:pPr>
          </a:p>
        </p:txBody>
      </p:sp>
      <p:sp>
        <p:nvSpPr>
          <p:cNvPr id="1792" name="Rectangle"/>
          <p:cNvSpPr/>
          <p:nvPr>
            <p:ph type="body" sz="quarter" idx="14"/>
          </p:nvPr>
        </p:nvSpPr>
        <p:spPr>
          <a:xfrm>
            <a:off x="4927472" y="5737640"/>
            <a:ext cx="1939925" cy="504057"/>
          </a:xfrm>
          <a:prstGeom prst="rect">
            <a:avLst/>
          </a:prstGeom>
          <a:solidFill>
            <a:srgbClr val="E6E7E7"/>
          </a:solidFill>
        </p:spPr>
        <p:txBody>
          <a:bodyPr anchor="ctr"/>
          <a:lstStyle/>
          <a:p>
            <a:pPr algn="ctr">
              <a:lnSpc>
                <a:spcPts val="1400"/>
              </a:lnSpc>
              <a:spcBef>
                <a:spcPts val="0"/>
              </a:spcBef>
              <a:defRPr sz="1200"/>
            </a:pPr>
          </a:p>
        </p:txBody>
      </p:sp>
      <p:sp>
        <p:nvSpPr>
          <p:cNvPr id="1793" name="Rectangle"/>
          <p:cNvSpPr/>
          <p:nvPr>
            <p:ph type="body" sz="quarter" idx="15"/>
          </p:nvPr>
        </p:nvSpPr>
        <p:spPr>
          <a:xfrm>
            <a:off x="7060200" y="5733155"/>
            <a:ext cx="1939925" cy="504057"/>
          </a:xfrm>
          <a:prstGeom prst="rect">
            <a:avLst/>
          </a:prstGeom>
          <a:solidFill>
            <a:srgbClr val="E6E7E7"/>
          </a:solidFill>
        </p:spPr>
        <p:txBody>
          <a:bodyPr anchor="ctr"/>
          <a:lstStyle/>
          <a:p>
            <a:pPr algn="ctr">
              <a:lnSpc>
                <a:spcPts val="1400"/>
              </a:lnSpc>
              <a:spcBef>
                <a:spcPts val="0"/>
              </a:spcBef>
              <a:defRPr sz="1200"/>
            </a:pPr>
          </a:p>
        </p:txBody>
      </p:sp>
      <p:sp>
        <p:nvSpPr>
          <p:cNvPr id="1794" name="Rectangle"/>
          <p:cNvSpPr/>
          <p:nvPr>
            <p:ph type="body" sz="quarter" idx="16"/>
          </p:nvPr>
        </p:nvSpPr>
        <p:spPr>
          <a:xfrm>
            <a:off x="9192925" y="5733155"/>
            <a:ext cx="1939925" cy="504057"/>
          </a:xfrm>
          <a:prstGeom prst="rect">
            <a:avLst/>
          </a:prstGeom>
          <a:solidFill>
            <a:srgbClr val="E6E7E7"/>
          </a:solidFill>
        </p:spPr>
        <p:txBody>
          <a:bodyPr anchor="ctr"/>
          <a:lstStyle/>
          <a:p>
            <a:pPr algn="ctr">
              <a:lnSpc>
                <a:spcPts val="1400"/>
              </a:lnSpc>
              <a:spcBef>
                <a:spcPts val="0"/>
              </a:spcBef>
              <a:defRPr sz="1200"/>
            </a:pPr>
          </a:p>
        </p:txBody>
      </p:sp>
      <p:sp>
        <p:nvSpPr>
          <p:cNvPr id="1795" name="Rectangle"/>
          <p:cNvSpPr/>
          <p:nvPr>
            <p:ph type="body" sz="quarter" idx="17"/>
          </p:nvPr>
        </p:nvSpPr>
        <p:spPr>
          <a:xfrm>
            <a:off x="3647728" y="1958081"/>
            <a:ext cx="1440161" cy="1152129"/>
          </a:xfrm>
          <a:prstGeom prst="rect">
            <a:avLst/>
          </a:prstGeom>
          <a:solidFill>
            <a:schemeClr val="accent1"/>
          </a:solidFill>
        </p:spPr>
        <p:txBody>
          <a:bodyPr anchor="ctr"/>
          <a:lstStyle/>
          <a:p>
            <a:pPr algn="ctr">
              <a:lnSpc>
                <a:spcPts val="1800"/>
              </a:lnSpc>
              <a:spcBef>
                <a:spcPts val="0"/>
              </a:spcBef>
              <a:defRPr sz="1600">
                <a:solidFill>
                  <a:srgbClr val="FFFFFF"/>
                </a:solidFill>
              </a:defRPr>
            </a:pPr>
          </a:p>
        </p:txBody>
      </p:sp>
      <p:sp>
        <p:nvSpPr>
          <p:cNvPr id="1796" name="Rectangle"/>
          <p:cNvSpPr/>
          <p:nvPr>
            <p:ph type="body" sz="quarter" idx="18"/>
          </p:nvPr>
        </p:nvSpPr>
        <p:spPr>
          <a:xfrm>
            <a:off x="6384032" y="3428998"/>
            <a:ext cx="1440161" cy="1152129"/>
          </a:xfrm>
          <a:prstGeom prst="rect">
            <a:avLst/>
          </a:prstGeom>
          <a:solidFill>
            <a:schemeClr val="accent2"/>
          </a:solidFill>
        </p:spPr>
        <p:txBody>
          <a:bodyPr anchor="ctr"/>
          <a:lstStyle/>
          <a:p>
            <a:pPr algn="ctr">
              <a:lnSpc>
                <a:spcPts val="1800"/>
              </a:lnSpc>
              <a:spcBef>
                <a:spcPts val="0"/>
              </a:spcBef>
              <a:defRPr sz="1600">
                <a:solidFill>
                  <a:srgbClr val="FFFFFF"/>
                </a:solidFill>
              </a:defRPr>
            </a:pPr>
          </a:p>
        </p:txBody>
      </p:sp>
      <p:sp>
        <p:nvSpPr>
          <p:cNvPr id="1797" name="Rectangle"/>
          <p:cNvSpPr/>
          <p:nvPr/>
        </p:nvSpPr>
        <p:spPr>
          <a:xfrm>
            <a:off x="3589947" y="1916832"/>
            <a:ext cx="5012108" cy="1230107"/>
          </a:xfrm>
          <a:prstGeom prst="rect">
            <a:avLst/>
          </a:prstGeom>
          <a:ln w="12700">
            <a:solidFill>
              <a:srgbClr val="D9D9D9"/>
            </a:solidFill>
            <a:miter/>
          </a:ln>
        </p:spPr>
        <p:txBody>
          <a:bodyPr lIns="45719" rIns="45719" anchor="ctr"/>
          <a:lstStyle/>
          <a:p>
            <a:pPr algn="ctr">
              <a:defRPr sz="1400">
                <a:solidFill>
                  <a:srgbClr val="FFFFFF"/>
                </a:solidFill>
              </a:defRPr>
            </a:pPr>
          </a:p>
        </p:txBody>
      </p:sp>
      <p:sp>
        <p:nvSpPr>
          <p:cNvPr id="1798" name="Rectangle"/>
          <p:cNvSpPr/>
          <p:nvPr/>
        </p:nvSpPr>
        <p:spPr>
          <a:xfrm>
            <a:off x="6337815" y="3389315"/>
            <a:ext cx="5012109" cy="1230108"/>
          </a:xfrm>
          <a:prstGeom prst="rect">
            <a:avLst/>
          </a:prstGeom>
          <a:ln w="12700">
            <a:solidFill>
              <a:srgbClr val="D9D9D9"/>
            </a:solidFill>
            <a:miter/>
          </a:ln>
        </p:spPr>
        <p:txBody>
          <a:bodyPr lIns="45719" rIns="45719" anchor="ctr"/>
          <a:lstStyle/>
          <a:p>
            <a:pPr algn="ctr">
              <a:defRPr sz="1400">
                <a:solidFill>
                  <a:srgbClr val="FFFFFF"/>
                </a:solidFill>
              </a:defRPr>
            </a:pPr>
          </a:p>
        </p:txBody>
      </p:sp>
      <p:sp>
        <p:nvSpPr>
          <p:cNvPr id="1799" name="Rectangle"/>
          <p:cNvSpPr/>
          <p:nvPr/>
        </p:nvSpPr>
        <p:spPr>
          <a:xfrm>
            <a:off x="839787" y="3389315"/>
            <a:ext cx="5012109" cy="1230108"/>
          </a:xfrm>
          <a:prstGeom prst="rect">
            <a:avLst/>
          </a:prstGeom>
          <a:ln w="12700">
            <a:solidFill>
              <a:srgbClr val="D9D9D9"/>
            </a:solidFill>
            <a:miter/>
          </a:ln>
        </p:spPr>
        <p:txBody>
          <a:bodyPr lIns="45719" rIns="45719" anchor="ctr"/>
          <a:lstStyle/>
          <a:p>
            <a:pPr algn="ctr">
              <a:defRPr sz="1400">
                <a:solidFill>
                  <a:srgbClr val="FFFFFF"/>
                </a:solidFill>
              </a:defRPr>
            </a:pPr>
          </a:p>
        </p:txBody>
      </p:sp>
      <p:sp>
        <p:nvSpPr>
          <p:cNvPr id="1800" name="Group Name"/>
          <p:cNvSpPr txBox="1"/>
          <p:nvPr/>
        </p:nvSpPr>
        <p:spPr>
          <a:xfrm>
            <a:off x="883342" y="3711981"/>
            <a:ext cx="1239751" cy="537846"/>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r">
              <a:lnSpc>
                <a:spcPct val="85000"/>
              </a:lnSpc>
              <a:defRPr b="1" sz="1600">
                <a:solidFill>
                  <a:srgbClr val="FFFFFF"/>
                </a:solidFill>
              </a:defRPr>
            </a:lvl1pPr>
          </a:lstStyle>
          <a:p>
            <a:pPr/>
            <a:r>
              <a:t>Group Name</a:t>
            </a:r>
          </a:p>
        </p:txBody>
      </p:sp>
      <p:sp>
        <p:nvSpPr>
          <p:cNvPr id="1801" name="Line"/>
          <p:cNvSpPr/>
          <p:nvPr/>
        </p:nvSpPr>
        <p:spPr>
          <a:xfrm>
            <a:off x="4367807" y="3160016"/>
            <a:ext cx="1" cy="216025"/>
          </a:xfrm>
          <a:prstGeom prst="line">
            <a:avLst/>
          </a:prstGeom>
          <a:ln w="38100">
            <a:solidFill>
              <a:schemeClr val="accent1"/>
            </a:solidFill>
            <a:miter/>
          </a:ln>
        </p:spPr>
        <p:txBody>
          <a:bodyPr lIns="45719" rIns="45719"/>
          <a:lstStyle/>
          <a:p>
            <a:pPr/>
          </a:p>
        </p:txBody>
      </p:sp>
      <p:sp>
        <p:nvSpPr>
          <p:cNvPr id="1802" name="Line"/>
          <p:cNvSpPr/>
          <p:nvPr/>
        </p:nvSpPr>
        <p:spPr>
          <a:xfrm>
            <a:off x="7104112" y="3160016"/>
            <a:ext cx="1" cy="216025"/>
          </a:xfrm>
          <a:prstGeom prst="line">
            <a:avLst/>
          </a:prstGeom>
          <a:ln w="38100">
            <a:solidFill>
              <a:schemeClr val="accent1"/>
            </a:solidFill>
            <a:miter/>
          </a:ln>
        </p:spPr>
        <p:txBody>
          <a:bodyPr lIns="45719" rIns="45719"/>
          <a:lstStyle/>
          <a:p>
            <a:pPr/>
          </a:p>
        </p:txBody>
      </p:sp>
      <p:sp>
        <p:nvSpPr>
          <p:cNvPr id="1803" name="Line"/>
          <p:cNvSpPr/>
          <p:nvPr/>
        </p:nvSpPr>
        <p:spPr>
          <a:xfrm>
            <a:off x="5879975" y="4004369"/>
            <a:ext cx="432049" cy="1"/>
          </a:xfrm>
          <a:prstGeom prst="line">
            <a:avLst/>
          </a:prstGeom>
          <a:ln w="38100">
            <a:solidFill>
              <a:schemeClr val="accent1"/>
            </a:solidFill>
            <a:miter/>
          </a:ln>
        </p:spPr>
        <p:txBody>
          <a:bodyPr lIns="45719" rIns="45719"/>
          <a:lstStyle/>
          <a:p>
            <a:pPr/>
          </a:p>
        </p:txBody>
      </p:sp>
      <p:sp>
        <p:nvSpPr>
          <p:cNvPr id="1804" name="Line"/>
          <p:cNvSpPr/>
          <p:nvPr/>
        </p:nvSpPr>
        <p:spPr>
          <a:xfrm>
            <a:off x="2711623" y="4653134"/>
            <a:ext cx="1" cy="504058"/>
          </a:xfrm>
          <a:prstGeom prst="line">
            <a:avLst/>
          </a:prstGeom>
          <a:ln w="38100">
            <a:solidFill>
              <a:schemeClr val="accent2"/>
            </a:solidFill>
            <a:miter/>
          </a:ln>
        </p:spPr>
        <p:txBody>
          <a:bodyPr lIns="45719" rIns="45719"/>
          <a:lstStyle/>
          <a:p>
            <a:pPr/>
          </a:p>
        </p:txBody>
      </p:sp>
      <p:sp>
        <p:nvSpPr>
          <p:cNvPr id="1805" name="Line"/>
          <p:cNvSpPr/>
          <p:nvPr/>
        </p:nvSpPr>
        <p:spPr>
          <a:xfrm>
            <a:off x="1612453" y="5226817"/>
            <a:ext cx="8588004" cy="1"/>
          </a:xfrm>
          <a:prstGeom prst="line">
            <a:avLst/>
          </a:prstGeom>
          <a:ln w="38100">
            <a:solidFill>
              <a:schemeClr val="accent2"/>
            </a:solidFill>
            <a:miter/>
          </a:ln>
        </p:spPr>
        <p:txBody>
          <a:bodyPr lIns="45719" rIns="45719"/>
          <a:lstStyle/>
          <a:p>
            <a:pPr/>
          </a:p>
        </p:txBody>
      </p:sp>
      <p:sp>
        <p:nvSpPr>
          <p:cNvPr id="1806" name="Line"/>
          <p:cNvSpPr/>
          <p:nvPr/>
        </p:nvSpPr>
        <p:spPr>
          <a:xfrm>
            <a:off x="1631689" y="5229099"/>
            <a:ext cx="1" cy="432148"/>
          </a:xfrm>
          <a:prstGeom prst="line">
            <a:avLst/>
          </a:prstGeom>
          <a:ln w="38100">
            <a:solidFill>
              <a:schemeClr val="accent2"/>
            </a:solidFill>
            <a:miter/>
          </a:ln>
        </p:spPr>
        <p:txBody>
          <a:bodyPr lIns="45719" rIns="45719"/>
          <a:lstStyle/>
          <a:p>
            <a:pPr/>
          </a:p>
        </p:txBody>
      </p:sp>
      <p:sp>
        <p:nvSpPr>
          <p:cNvPr id="1807" name="Line"/>
          <p:cNvSpPr/>
          <p:nvPr/>
        </p:nvSpPr>
        <p:spPr>
          <a:xfrm>
            <a:off x="3764417" y="5229199"/>
            <a:ext cx="1" cy="432148"/>
          </a:xfrm>
          <a:prstGeom prst="line">
            <a:avLst/>
          </a:prstGeom>
          <a:ln w="38100">
            <a:solidFill>
              <a:schemeClr val="accent2"/>
            </a:solidFill>
            <a:miter/>
          </a:ln>
        </p:spPr>
        <p:txBody>
          <a:bodyPr lIns="45719" rIns="45719"/>
          <a:lstStyle/>
          <a:p>
            <a:pPr/>
          </a:p>
        </p:txBody>
      </p:sp>
      <p:sp>
        <p:nvSpPr>
          <p:cNvPr id="1808" name="Line"/>
          <p:cNvSpPr/>
          <p:nvPr/>
        </p:nvSpPr>
        <p:spPr>
          <a:xfrm>
            <a:off x="5897143" y="5229199"/>
            <a:ext cx="1" cy="432148"/>
          </a:xfrm>
          <a:prstGeom prst="line">
            <a:avLst/>
          </a:prstGeom>
          <a:ln w="38100">
            <a:solidFill>
              <a:schemeClr val="accent2"/>
            </a:solidFill>
            <a:miter/>
          </a:ln>
        </p:spPr>
        <p:txBody>
          <a:bodyPr lIns="45719" rIns="45719"/>
          <a:lstStyle/>
          <a:p>
            <a:pPr/>
          </a:p>
        </p:txBody>
      </p:sp>
      <p:sp>
        <p:nvSpPr>
          <p:cNvPr id="1809" name="Line"/>
          <p:cNvSpPr/>
          <p:nvPr/>
        </p:nvSpPr>
        <p:spPr>
          <a:xfrm>
            <a:off x="8029870" y="5229199"/>
            <a:ext cx="1" cy="432148"/>
          </a:xfrm>
          <a:prstGeom prst="line">
            <a:avLst/>
          </a:prstGeom>
          <a:ln w="38100">
            <a:solidFill>
              <a:schemeClr val="accent2"/>
            </a:solidFill>
            <a:miter/>
          </a:ln>
        </p:spPr>
        <p:txBody>
          <a:bodyPr lIns="45719" rIns="45719"/>
          <a:lstStyle/>
          <a:p>
            <a:pPr/>
          </a:p>
        </p:txBody>
      </p:sp>
      <p:sp>
        <p:nvSpPr>
          <p:cNvPr id="1810" name="Line"/>
          <p:cNvSpPr/>
          <p:nvPr/>
        </p:nvSpPr>
        <p:spPr>
          <a:xfrm>
            <a:off x="10179266" y="5219674"/>
            <a:ext cx="1" cy="432148"/>
          </a:xfrm>
          <a:prstGeom prst="line">
            <a:avLst/>
          </a:prstGeom>
          <a:ln w="38100">
            <a:solidFill>
              <a:schemeClr val="accent2"/>
            </a:solidFill>
            <a:miter/>
          </a:ln>
        </p:spPr>
        <p:txBody>
          <a:bodyPr lIns="45719" rIns="45719"/>
          <a:lstStyle/>
          <a:p>
            <a:pPr/>
          </a:p>
        </p:txBody>
      </p:sp>
      <p:sp>
        <p:nvSpPr>
          <p:cNvPr id="1811" name="Rectangle"/>
          <p:cNvSpPr/>
          <p:nvPr>
            <p:ph type="body" sz="quarter" idx="19"/>
          </p:nvPr>
        </p:nvSpPr>
        <p:spPr>
          <a:xfrm>
            <a:off x="5157506" y="2091773"/>
            <a:ext cx="3314758" cy="880225"/>
          </a:xfrm>
          <a:prstGeom prst="rect">
            <a:avLst/>
          </a:prstGeom>
        </p:spPr>
        <p:txBody>
          <a:bodyPr/>
          <a:lstStyle/>
          <a:p>
            <a:pPr>
              <a:lnSpc>
                <a:spcPts val="1400"/>
              </a:lnSpc>
              <a:spcBef>
                <a:spcPts val="0"/>
              </a:spcBef>
              <a:defRPr sz="1200"/>
            </a:pPr>
          </a:p>
        </p:txBody>
      </p:sp>
      <p:sp>
        <p:nvSpPr>
          <p:cNvPr id="1812" name="Rectangle"/>
          <p:cNvSpPr/>
          <p:nvPr>
            <p:ph type="body" sz="quarter" idx="20"/>
          </p:nvPr>
        </p:nvSpPr>
        <p:spPr>
          <a:xfrm>
            <a:off x="2391842" y="3564256"/>
            <a:ext cx="3314758" cy="880225"/>
          </a:xfrm>
          <a:prstGeom prst="rect">
            <a:avLst/>
          </a:prstGeom>
        </p:spPr>
        <p:txBody>
          <a:bodyPr/>
          <a:lstStyle/>
          <a:p>
            <a:pPr>
              <a:lnSpc>
                <a:spcPts val="1400"/>
              </a:lnSpc>
              <a:spcBef>
                <a:spcPts val="0"/>
              </a:spcBef>
              <a:defRPr sz="1200"/>
            </a:pPr>
          </a:p>
        </p:txBody>
      </p:sp>
      <p:sp>
        <p:nvSpPr>
          <p:cNvPr id="1813" name="Rectangle"/>
          <p:cNvSpPr/>
          <p:nvPr>
            <p:ph type="body" sz="quarter" idx="21"/>
          </p:nvPr>
        </p:nvSpPr>
        <p:spPr>
          <a:xfrm>
            <a:off x="7896621" y="3564256"/>
            <a:ext cx="3314759" cy="880225"/>
          </a:xfrm>
          <a:prstGeom prst="rect">
            <a:avLst/>
          </a:prstGeom>
        </p:spPr>
        <p:txBody>
          <a:bodyPr/>
          <a:lstStyle/>
          <a:p>
            <a:pPr>
              <a:lnSpc>
                <a:spcPts val="1400"/>
              </a:lnSpc>
              <a:spcBef>
                <a:spcPts val="0"/>
              </a:spcBef>
              <a:defRPr sz="1200"/>
            </a:pPr>
          </a:p>
        </p:txBody>
      </p:sp>
      <p:sp>
        <p:nvSpPr>
          <p:cNvPr id="1814" name="Rectangle"/>
          <p:cNvSpPr/>
          <p:nvPr>
            <p:ph type="body" sz="quarter" idx="22"/>
          </p:nvPr>
        </p:nvSpPr>
        <p:spPr>
          <a:xfrm>
            <a:off x="881062" y="3428105"/>
            <a:ext cx="1440162" cy="1152129"/>
          </a:xfrm>
          <a:prstGeom prst="rect">
            <a:avLst/>
          </a:prstGeom>
          <a:solidFill>
            <a:schemeClr val="accent2"/>
          </a:solidFill>
        </p:spPr>
        <p:txBody>
          <a:bodyPr anchor="ctr"/>
          <a:lstStyle/>
          <a:p>
            <a:pPr algn="ctr">
              <a:lnSpc>
                <a:spcPts val="1800"/>
              </a:lnSpc>
              <a:spcBef>
                <a:spcPts val="0"/>
              </a:spcBef>
              <a:defRPr sz="1600">
                <a:solidFill>
                  <a:srgbClr val="FFFFFF"/>
                </a:solidFill>
              </a:defRPr>
            </a:pPr>
          </a:p>
        </p:txBody>
      </p:sp>
      <p:sp>
        <p:nvSpPr>
          <p:cNvPr id="1815" name="Title Text"/>
          <p:cNvSpPr txBox="1"/>
          <p:nvPr>
            <p:ph type="title"/>
          </p:nvPr>
        </p:nvSpPr>
        <p:spPr>
          <a:xfrm>
            <a:off x="407987" y="404813"/>
            <a:ext cx="11016606" cy="863601"/>
          </a:xfrm>
          <a:prstGeom prst="rect">
            <a:avLst/>
          </a:prstGeom>
        </p:spPr>
        <p:txBody>
          <a:bodyPr/>
          <a:lstStyle/>
          <a:p>
            <a:pPr/>
            <a:r>
              <a:t>Title Text</a:t>
            </a:r>
          </a:p>
        </p:txBody>
      </p:sp>
      <p:sp>
        <p:nvSpPr>
          <p:cNvPr id="1816"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1817"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1818" name="Presentation Title | Author | Date">
            <a:hlinkClick r:id="rId3"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1819"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spTree>
  </p:cSld>
  <p:clrMapOvr>
    <a:masterClrMapping/>
  </p:clrMapOvr>
  <p:transition xmlns:p14="http://schemas.microsoft.com/office/powerpoint/2010/main" spd="med" advClick="1"/>
</p:sldLayout>
</file>

<file path=ppt/slideLayouts/slideLayout31.xml><?xml version="1.0" encoding="utf-8"?>
<p:sldLayout xmlns:a="http://schemas.openxmlformats.org/drawingml/2006/main" xmlns:r="http://schemas.openxmlformats.org/officeDocument/2006/relationships" xmlns:p="http://schemas.openxmlformats.org/presentationml/2006/main" type="tx" showMasterSp="0" showMasterPhAnim="1">
  <p:cSld name="Closing1">
    <p:spTree>
      <p:nvGrpSpPr>
        <p:cNvPr id="1" name=""/>
        <p:cNvGrpSpPr/>
        <p:nvPr/>
      </p:nvGrpSpPr>
      <p:grpSpPr>
        <a:xfrm>
          <a:off x="0" y="0"/>
          <a:ext cx="0" cy="0"/>
          <a:chOff x="0" y="0"/>
          <a:chExt cx="0" cy="0"/>
        </a:xfrm>
      </p:grpSpPr>
      <p:pic>
        <p:nvPicPr>
          <p:cNvPr id="1826"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1829" name="Group"/>
          <p:cNvGrpSpPr/>
          <p:nvPr/>
        </p:nvGrpSpPr>
        <p:grpSpPr>
          <a:xfrm>
            <a:off x="12496800" y="1590548"/>
            <a:ext cx="595071" cy="621323"/>
            <a:chOff x="0" y="0"/>
            <a:chExt cx="595069" cy="621322"/>
          </a:xfrm>
        </p:grpSpPr>
        <p:sp>
          <p:nvSpPr>
            <p:cNvPr id="1827"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828"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832" name="Group"/>
          <p:cNvGrpSpPr/>
          <p:nvPr/>
        </p:nvGrpSpPr>
        <p:grpSpPr>
          <a:xfrm>
            <a:off x="13091870" y="1590548"/>
            <a:ext cx="595071" cy="621323"/>
            <a:chOff x="0" y="0"/>
            <a:chExt cx="595069" cy="621322"/>
          </a:xfrm>
        </p:grpSpPr>
        <p:sp>
          <p:nvSpPr>
            <p:cNvPr id="1830"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831"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835" name="Group"/>
          <p:cNvGrpSpPr/>
          <p:nvPr/>
        </p:nvGrpSpPr>
        <p:grpSpPr>
          <a:xfrm>
            <a:off x="13686941" y="1590548"/>
            <a:ext cx="595071" cy="621323"/>
            <a:chOff x="0" y="0"/>
            <a:chExt cx="595069" cy="621322"/>
          </a:xfrm>
        </p:grpSpPr>
        <p:sp>
          <p:nvSpPr>
            <p:cNvPr id="1833"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834"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838" name="Group"/>
          <p:cNvGrpSpPr/>
          <p:nvPr/>
        </p:nvGrpSpPr>
        <p:grpSpPr>
          <a:xfrm>
            <a:off x="14282010" y="1590548"/>
            <a:ext cx="595071" cy="621323"/>
            <a:chOff x="0" y="0"/>
            <a:chExt cx="595069" cy="621322"/>
          </a:xfrm>
        </p:grpSpPr>
        <p:sp>
          <p:nvSpPr>
            <p:cNvPr id="1836"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837"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841" name="Group"/>
          <p:cNvGrpSpPr/>
          <p:nvPr/>
        </p:nvGrpSpPr>
        <p:grpSpPr>
          <a:xfrm>
            <a:off x="14877081" y="1590548"/>
            <a:ext cx="595071" cy="621323"/>
            <a:chOff x="0" y="0"/>
            <a:chExt cx="595069" cy="621322"/>
          </a:xfrm>
        </p:grpSpPr>
        <p:sp>
          <p:nvSpPr>
            <p:cNvPr id="1839"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840"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844" name="Group"/>
          <p:cNvGrpSpPr/>
          <p:nvPr/>
        </p:nvGrpSpPr>
        <p:grpSpPr>
          <a:xfrm>
            <a:off x="12496800" y="2468607"/>
            <a:ext cx="595071" cy="621324"/>
            <a:chOff x="0" y="0"/>
            <a:chExt cx="595069" cy="621322"/>
          </a:xfrm>
        </p:grpSpPr>
        <p:sp>
          <p:nvSpPr>
            <p:cNvPr id="1842"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843"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847" name="Group"/>
          <p:cNvGrpSpPr/>
          <p:nvPr/>
        </p:nvGrpSpPr>
        <p:grpSpPr>
          <a:xfrm>
            <a:off x="13091870" y="2468607"/>
            <a:ext cx="595071" cy="621324"/>
            <a:chOff x="0" y="0"/>
            <a:chExt cx="595069" cy="621322"/>
          </a:xfrm>
        </p:grpSpPr>
        <p:sp>
          <p:nvSpPr>
            <p:cNvPr id="1845"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846"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850" name="Group"/>
          <p:cNvGrpSpPr/>
          <p:nvPr/>
        </p:nvGrpSpPr>
        <p:grpSpPr>
          <a:xfrm>
            <a:off x="13686941" y="2468607"/>
            <a:ext cx="595071" cy="621324"/>
            <a:chOff x="0" y="0"/>
            <a:chExt cx="595069" cy="621322"/>
          </a:xfrm>
        </p:grpSpPr>
        <p:sp>
          <p:nvSpPr>
            <p:cNvPr id="1848"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849"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853" name="Group"/>
          <p:cNvGrpSpPr/>
          <p:nvPr/>
        </p:nvGrpSpPr>
        <p:grpSpPr>
          <a:xfrm>
            <a:off x="14282010" y="2468607"/>
            <a:ext cx="595071" cy="621324"/>
            <a:chOff x="0" y="0"/>
            <a:chExt cx="595069" cy="621322"/>
          </a:xfrm>
        </p:grpSpPr>
        <p:sp>
          <p:nvSpPr>
            <p:cNvPr id="1851"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852"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856" name="Group"/>
          <p:cNvGrpSpPr/>
          <p:nvPr/>
        </p:nvGrpSpPr>
        <p:grpSpPr>
          <a:xfrm>
            <a:off x="14877081" y="2468607"/>
            <a:ext cx="595071" cy="621324"/>
            <a:chOff x="0" y="0"/>
            <a:chExt cx="595069" cy="621322"/>
          </a:xfrm>
        </p:grpSpPr>
        <p:sp>
          <p:nvSpPr>
            <p:cNvPr id="1854"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855"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859" name="Group"/>
          <p:cNvGrpSpPr/>
          <p:nvPr/>
        </p:nvGrpSpPr>
        <p:grpSpPr>
          <a:xfrm>
            <a:off x="13686941" y="3089930"/>
            <a:ext cx="595071" cy="621323"/>
            <a:chOff x="0" y="0"/>
            <a:chExt cx="595069" cy="621322"/>
          </a:xfrm>
        </p:grpSpPr>
        <p:sp>
          <p:nvSpPr>
            <p:cNvPr id="1857"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858"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862" name="Group"/>
          <p:cNvGrpSpPr/>
          <p:nvPr/>
        </p:nvGrpSpPr>
        <p:grpSpPr>
          <a:xfrm>
            <a:off x="14877081" y="3089930"/>
            <a:ext cx="595071" cy="621323"/>
            <a:chOff x="0" y="0"/>
            <a:chExt cx="595069" cy="621322"/>
          </a:xfrm>
        </p:grpSpPr>
        <p:sp>
          <p:nvSpPr>
            <p:cNvPr id="1860"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861"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865" name="Group"/>
          <p:cNvGrpSpPr/>
          <p:nvPr/>
        </p:nvGrpSpPr>
        <p:grpSpPr>
          <a:xfrm>
            <a:off x="14877081" y="4948916"/>
            <a:ext cx="595071" cy="621324"/>
            <a:chOff x="0" y="0"/>
            <a:chExt cx="595069" cy="621322"/>
          </a:xfrm>
        </p:grpSpPr>
        <p:sp>
          <p:nvSpPr>
            <p:cNvPr id="1863"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864"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868" name="Group"/>
          <p:cNvGrpSpPr/>
          <p:nvPr/>
        </p:nvGrpSpPr>
        <p:grpSpPr>
          <a:xfrm>
            <a:off x="14877081" y="4330084"/>
            <a:ext cx="595071" cy="621324"/>
            <a:chOff x="0" y="0"/>
            <a:chExt cx="595069" cy="621322"/>
          </a:xfrm>
        </p:grpSpPr>
        <p:sp>
          <p:nvSpPr>
            <p:cNvPr id="1866"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867"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871" name="Group"/>
          <p:cNvGrpSpPr/>
          <p:nvPr/>
        </p:nvGrpSpPr>
        <p:grpSpPr>
          <a:xfrm>
            <a:off x="14877081" y="3711252"/>
            <a:ext cx="595071" cy="621324"/>
            <a:chOff x="0" y="0"/>
            <a:chExt cx="595069" cy="621322"/>
          </a:xfrm>
        </p:grpSpPr>
        <p:sp>
          <p:nvSpPr>
            <p:cNvPr id="1869"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870"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874" name="Group"/>
          <p:cNvGrpSpPr/>
          <p:nvPr/>
        </p:nvGrpSpPr>
        <p:grpSpPr>
          <a:xfrm>
            <a:off x="14282010" y="3089930"/>
            <a:ext cx="595071" cy="621323"/>
            <a:chOff x="0" y="0"/>
            <a:chExt cx="595069" cy="621322"/>
          </a:xfrm>
        </p:grpSpPr>
        <p:sp>
          <p:nvSpPr>
            <p:cNvPr id="1872"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873"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877" name="Group"/>
          <p:cNvGrpSpPr/>
          <p:nvPr/>
        </p:nvGrpSpPr>
        <p:grpSpPr>
          <a:xfrm>
            <a:off x="14282010" y="3711252"/>
            <a:ext cx="595071" cy="621324"/>
            <a:chOff x="0" y="0"/>
            <a:chExt cx="595069" cy="621322"/>
          </a:xfrm>
        </p:grpSpPr>
        <p:sp>
          <p:nvSpPr>
            <p:cNvPr id="1875"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876"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880" name="Group"/>
          <p:cNvGrpSpPr/>
          <p:nvPr/>
        </p:nvGrpSpPr>
        <p:grpSpPr>
          <a:xfrm>
            <a:off x="14282010" y="4330084"/>
            <a:ext cx="595071" cy="621324"/>
            <a:chOff x="0" y="0"/>
            <a:chExt cx="595069" cy="621322"/>
          </a:xfrm>
        </p:grpSpPr>
        <p:sp>
          <p:nvSpPr>
            <p:cNvPr id="1878"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879"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881"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1882"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1883"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1886" name="Group"/>
          <p:cNvGrpSpPr/>
          <p:nvPr/>
        </p:nvGrpSpPr>
        <p:grpSpPr>
          <a:xfrm>
            <a:off x="13686941" y="3711252"/>
            <a:ext cx="595071" cy="621324"/>
            <a:chOff x="0" y="0"/>
            <a:chExt cx="595069" cy="621322"/>
          </a:xfrm>
        </p:grpSpPr>
        <p:sp>
          <p:nvSpPr>
            <p:cNvPr id="1884"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885"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1887"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p>
        </p:txBody>
      </p:sp>
      <p:sp>
        <p:nvSpPr>
          <p:cNvPr id="1888" name="Shape"/>
          <p:cNvSpPr/>
          <p:nvPr/>
        </p:nvSpPr>
        <p:spPr>
          <a:xfrm>
            <a:off x="-1243012" y="-2656920"/>
            <a:ext cx="10768012" cy="1144349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14" y="0"/>
                </a:moveTo>
                <a:cubicBezTo>
                  <a:pt x="0" y="0"/>
                  <a:pt x="0" y="0"/>
                  <a:pt x="0" y="0"/>
                </a:cubicBezTo>
                <a:cubicBezTo>
                  <a:pt x="0" y="21600"/>
                  <a:pt x="0" y="21600"/>
                  <a:pt x="0" y="21600"/>
                </a:cubicBezTo>
                <a:cubicBezTo>
                  <a:pt x="21600" y="21600"/>
                  <a:pt x="21600" y="21600"/>
                  <a:pt x="21600" y="21600"/>
                </a:cubicBezTo>
                <a:cubicBezTo>
                  <a:pt x="21600" y="21576"/>
                  <a:pt x="21600" y="21576"/>
                  <a:pt x="21600" y="21576"/>
                </a:cubicBezTo>
                <a:cubicBezTo>
                  <a:pt x="1135" y="21576"/>
                  <a:pt x="1135" y="21576"/>
                  <a:pt x="1135" y="21576"/>
                </a:cubicBezTo>
                <a:cubicBezTo>
                  <a:pt x="16173" y="17872"/>
                  <a:pt x="15349" y="10314"/>
                  <a:pt x="13288" y="9580"/>
                </a:cubicBezTo>
                <a:cubicBezTo>
                  <a:pt x="14461" y="12706"/>
                  <a:pt x="5484" y="9705"/>
                  <a:pt x="5414" y="0"/>
                </a:cubicBezTo>
              </a:path>
            </a:pathLst>
          </a:custGeom>
          <a:solidFill>
            <a:srgbClr val="300B48"/>
          </a:solidFill>
          <a:ln w="12700">
            <a:miter lim="400000"/>
          </a:ln>
        </p:spPr>
        <p:txBody>
          <a:bodyPr lIns="45719" rIns="45719"/>
          <a:lstStyle/>
          <a:p>
            <a:pPr/>
          </a:p>
        </p:txBody>
      </p:sp>
      <p:grpSp>
        <p:nvGrpSpPr>
          <p:cNvPr id="1891" name="Group"/>
          <p:cNvGrpSpPr/>
          <p:nvPr/>
        </p:nvGrpSpPr>
        <p:grpSpPr>
          <a:xfrm>
            <a:off x="4979034" y="2404110"/>
            <a:ext cx="735014" cy="682322"/>
            <a:chOff x="0" y="0"/>
            <a:chExt cx="735013" cy="682321"/>
          </a:xfrm>
        </p:grpSpPr>
        <p:sp>
          <p:nvSpPr>
            <p:cNvPr id="1889" name="Shape"/>
            <p:cNvSpPr/>
            <p:nvPr/>
          </p:nvSpPr>
          <p:spPr>
            <a:xfrm>
              <a:off x="252660" y="286440"/>
              <a:ext cx="482353" cy="39588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352" y="15049"/>
                  </a:moveTo>
                  <a:cubicBezTo>
                    <a:pt x="18411" y="15049"/>
                    <a:pt x="21600" y="10977"/>
                    <a:pt x="21600" y="6020"/>
                  </a:cubicBezTo>
                  <a:cubicBezTo>
                    <a:pt x="21310" y="3895"/>
                    <a:pt x="20730" y="0"/>
                    <a:pt x="16236" y="0"/>
                  </a:cubicBezTo>
                  <a:cubicBezTo>
                    <a:pt x="11307" y="0"/>
                    <a:pt x="9713" y="8498"/>
                    <a:pt x="5654" y="13810"/>
                  </a:cubicBezTo>
                  <a:cubicBezTo>
                    <a:pt x="5364" y="16997"/>
                    <a:pt x="2899" y="19652"/>
                    <a:pt x="0" y="20184"/>
                  </a:cubicBezTo>
                  <a:cubicBezTo>
                    <a:pt x="725" y="21069"/>
                    <a:pt x="2319" y="21600"/>
                    <a:pt x="4204" y="21600"/>
                  </a:cubicBezTo>
                  <a:cubicBezTo>
                    <a:pt x="7828" y="21600"/>
                    <a:pt x="12177" y="20361"/>
                    <a:pt x="14352" y="17528"/>
                  </a:cubicBezTo>
                  <a:cubicBezTo>
                    <a:pt x="11307" y="17705"/>
                    <a:pt x="9423" y="15226"/>
                    <a:pt x="9278" y="12039"/>
                  </a:cubicBezTo>
                  <a:cubicBezTo>
                    <a:pt x="10728" y="14164"/>
                    <a:pt x="12322" y="15049"/>
                    <a:pt x="14352" y="15049"/>
                  </a:cubicBezTo>
                </a:path>
              </a:pathLst>
            </a:custGeom>
            <a:solidFill>
              <a:srgbClr val="00B0DF"/>
            </a:solidFill>
            <a:ln w="12700" cap="flat">
              <a:noFill/>
              <a:miter lim="400000"/>
            </a:ln>
            <a:effectLst/>
          </p:spPr>
          <p:txBody>
            <a:bodyPr wrap="square" lIns="45719" tIns="45719" rIns="45719" bIns="45719" numCol="1" anchor="t">
              <a:noAutofit/>
            </a:bodyPr>
            <a:lstStyle/>
            <a:p>
              <a:pPr/>
            </a:p>
          </p:txBody>
        </p:sp>
        <p:sp>
          <p:nvSpPr>
            <p:cNvPr id="1890" name="Shape"/>
            <p:cNvSpPr/>
            <p:nvPr/>
          </p:nvSpPr>
          <p:spPr>
            <a:xfrm>
              <a:off x="-1" y="0"/>
              <a:ext cx="735014" cy="622484"/>
            </a:xfrm>
            <a:custGeom>
              <a:avLst/>
              <a:gdLst/>
              <a:ahLst/>
              <a:cxnLst>
                <a:cxn ang="0">
                  <a:pos x="wd2" y="hd2"/>
                </a:cxn>
                <a:cxn ang="5400000">
                  <a:pos x="wd2" y="hd2"/>
                </a:cxn>
                <a:cxn ang="10800000">
                  <a:pos x="wd2" y="hd2"/>
                </a:cxn>
                <a:cxn ang="16200000">
                  <a:pos x="wd2" y="hd2"/>
                </a:cxn>
              </a:cxnLst>
              <a:rect l="0" t="0" r="r" b="b"/>
              <a:pathLst>
                <a:path w="21600" h="21447" fill="norm" stroke="1" extrusionOk="0">
                  <a:moveTo>
                    <a:pt x="21600" y="13430"/>
                  </a:moveTo>
                  <a:cubicBezTo>
                    <a:pt x="21505" y="9961"/>
                    <a:pt x="20078" y="6939"/>
                    <a:pt x="17889" y="4477"/>
                  </a:cubicBezTo>
                  <a:cubicBezTo>
                    <a:pt x="16176" y="2686"/>
                    <a:pt x="14178" y="1343"/>
                    <a:pt x="12085" y="336"/>
                  </a:cubicBezTo>
                  <a:cubicBezTo>
                    <a:pt x="11894" y="224"/>
                    <a:pt x="11704" y="112"/>
                    <a:pt x="11609" y="0"/>
                  </a:cubicBezTo>
                  <a:cubicBezTo>
                    <a:pt x="11609" y="0"/>
                    <a:pt x="11609" y="0"/>
                    <a:pt x="11609" y="0"/>
                  </a:cubicBezTo>
                  <a:cubicBezTo>
                    <a:pt x="8944" y="3693"/>
                    <a:pt x="0" y="6379"/>
                    <a:pt x="0" y="13990"/>
                  </a:cubicBezTo>
                  <a:cubicBezTo>
                    <a:pt x="0" y="17011"/>
                    <a:pt x="1618" y="19809"/>
                    <a:pt x="3996" y="20928"/>
                  </a:cubicBezTo>
                  <a:cubicBezTo>
                    <a:pt x="5329" y="21600"/>
                    <a:pt x="6756" y="21600"/>
                    <a:pt x="8088" y="21040"/>
                  </a:cubicBezTo>
                  <a:cubicBezTo>
                    <a:pt x="9325" y="20593"/>
                    <a:pt x="10277" y="19697"/>
                    <a:pt x="11133" y="18578"/>
                  </a:cubicBezTo>
                  <a:cubicBezTo>
                    <a:pt x="13797" y="15221"/>
                    <a:pt x="14844" y="9849"/>
                    <a:pt x="18079" y="9849"/>
                  </a:cubicBezTo>
                  <a:cubicBezTo>
                    <a:pt x="21029" y="9849"/>
                    <a:pt x="21410" y="12311"/>
                    <a:pt x="21600" y="13654"/>
                  </a:cubicBezTo>
                  <a:cubicBezTo>
                    <a:pt x="21600" y="13654"/>
                    <a:pt x="21600" y="13542"/>
                    <a:pt x="21600" y="13430"/>
                  </a:cubicBezTo>
                </a:path>
              </a:pathLst>
            </a:custGeom>
            <a:solidFill>
              <a:srgbClr val="0075B1"/>
            </a:solidFill>
            <a:ln w="12700" cap="flat">
              <a:noFill/>
              <a:miter lim="400000"/>
            </a:ln>
            <a:effectLst/>
          </p:spPr>
          <p:txBody>
            <a:bodyPr wrap="square" lIns="45719" tIns="45719" rIns="45719" bIns="45719" numCol="1" anchor="t">
              <a:noAutofit/>
            </a:bodyPr>
            <a:lstStyle/>
            <a:p>
              <a:pPr/>
            </a:p>
          </p:txBody>
        </p:sp>
      </p:grpSp>
      <p:sp>
        <p:nvSpPr>
          <p:cNvPr id="1892" name="With more than 190,000 people, Capgemini is present in over 40 countries and celebrates its 50th Anniversary year in 2017. A global leader in consulting, technology and outsourcing services, the Group reported 2016 global revenues of EUR 12.5 billion. Together with its clients, Capgemini creates and delivers business, technology and digital solutions that fit their needs, enabling them to achieve innovation and competitiveness. A deeply multicultural organization, Capgemini has developed its own way of working, the Collaborative Business Experience™, and draws on Rightshore®, its worldwide delivery model."/>
          <p:cNvSpPr txBox="1"/>
          <p:nvPr/>
        </p:nvSpPr>
        <p:spPr>
          <a:xfrm>
            <a:off x="6536183" y="2886345"/>
            <a:ext cx="5125722" cy="121272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just">
              <a:lnSpc>
                <a:spcPts val="1200"/>
              </a:lnSpc>
              <a:defRPr sz="900"/>
            </a:pPr>
            <a:r>
              <a:t>With more than 190,000 people, Capgemini is present in over 40 countries and celebrates its 50th Anniversary year in 2017. A global leader in consulting, technology and outsourcing services, the Group reported 2016 global revenues of EUR 12.5 billion. Together with its clients, Capgemini creates and delivers business, technology and digital solutions that fit their needs, enabling them to achieve innovation and competitiveness. A deeply multicultural organization, Capgemini has developed its own way of working, </a:t>
            </a:r>
            <a:r>
              <a:rPr>
                <a:solidFill>
                  <a:schemeClr val="accent1"/>
                </a:solidFill>
              </a:rPr>
              <a:t>the Collaborative Business Experience™</a:t>
            </a:r>
            <a:r>
              <a:t>, and draws on </a:t>
            </a:r>
            <a:r>
              <a:rPr>
                <a:solidFill>
                  <a:schemeClr val="accent1"/>
                </a:solidFill>
              </a:rPr>
              <a:t>Rightshore</a:t>
            </a:r>
            <a:r>
              <a:rPr baseline="30000">
                <a:solidFill>
                  <a:schemeClr val="accent1"/>
                </a:solidFill>
              </a:rPr>
              <a:t>®</a:t>
            </a:r>
            <a:r>
              <a:t>, its worldwide delivery model.</a:t>
            </a:r>
          </a:p>
        </p:txBody>
      </p:sp>
      <p:sp>
        <p:nvSpPr>
          <p:cNvPr id="1893" name="About Capgemini"/>
          <p:cNvSpPr txBox="1"/>
          <p:nvPr/>
        </p:nvSpPr>
        <p:spPr>
          <a:xfrm>
            <a:off x="6536183" y="2507082"/>
            <a:ext cx="2219962" cy="24053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2000"/>
              </a:lnSpc>
              <a:defRPr sz="1400">
                <a:solidFill>
                  <a:schemeClr val="accent1"/>
                </a:solidFill>
              </a:defRPr>
            </a:lvl1pPr>
          </a:lstStyle>
          <a:p>
            <a:pPr/>
            <a:r>
              <a:t>About Capgemini</a:t>
            </a:r>
          </a:p>
        </p:txBody>
      </p:sp>
      <p:sp>
        <p:nvSpPr>
          <p:cNvPr id="1894" name="Learn more about us at…"/>
          <p:cNvSpPr txBox="1"/>
          <p:nvPr/>
        </p:nvSpPr>
        <p:spPr>
          <a:xfrm>
            <a:off x="6536183" y="4235825"/>
            <a:ext cx="2057401" cy="387853"/>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just">
              <a:lnSpc>
                <a:spcPts val="1200"/>
              </a:lnSpc>
              <a:spcBef>
                <a:spcPts val="600"/>
              </a:spcBef>
              <a:defRPr sz="900"/>
            </a:pPr>
            <a:r>
              <a:t>Learn more about us at</a:t>
            </a:r>
            <a:endParaRPr>
              <a:solidFill>
                <a:srgbClr val="FFFFFF"/>
              </a:solidFill>
            </a:endParaRPr>
          </a:p>
          <a:p>
            <a:pPr algn="just">
              <a:lnSpc>
                <a:spcPts val="1200"/>
              </a:lnSpc>
              <a:defRPr sz="1400">
                <a:solidFill>
                  <a:schemeClr val="accent2"/>
                </a:solidFill>
              </a:defRPr>
            </a:pPr>
            <a:r>
              <a:t>www.capgemini.com</a:t>
            </a:r>
          </a:p>
        </p:txBody>
      </p:sp>
      <p:pic>
        <p:nvPicPr>
          <p:cNvPr id="1895" name="D:\My Work\Template\Icons\Social Media\LinkedIN.png" descr="D:\My Work\Template\Icons\Social Media\LinkedIN.png">
            <a:hlinkClick r:id="rId3" invalidUrl="" action="" tgtFrame="" tooltip="" history="1" highlightClick="0" endSnd="0"/>
          </p:cNvPr>
          <p:cNvPicPr>
            <a:picLocks noChangeAspect="1"/>
          </p:cNvPicPr>
          <p:nvPr/>
        </p:nvPicPr>
        <p:blipFill>
          <a:blip r:embed="rId4">
            <a:extLst/>
          </a:blip>
          <a:stretch>
            <a:fillRect/>
          </a:stretch>
        </p:blipFill>
        <p:spPr>
          <a:xfrm>
            <a:off x="798414" y="3979257"/>
            <a:ext cx="333196" cy="333196"/>
          </a:xfrm>
          <a:prstGeom prst="rect">
            <a:avLst/>
          </a:prstGeom>
          <a:ln w="12700">
            <a:miter lim="400000"/>
          </a:ln>
        </p:spPr>
      </p:pic>
      <p:pic>
        <p:nvPicPr>
          <p:cNvPr id="1896" name="D:\My Work\Template\Icons\Social Media\SlideShare.png" descr="D:\My Work\Template\Icons\Social Media\SlideShare.png">
            <a:hlinkClick r:id="rId5" invalidUrl="" action="" tgtFrame="" tooltip="" history="1" highlightClick="0" endSnd="0"/>
          </p:cNvPr>
          <p:cNvPicPr>
            <a:picLocks noChangeAspect="1"/>
          </p:cNvPicPr>
          <p:nvPr/>
        </p:nvPicPr>
        <p:blipFill>
          <a:blip r:embed="rId6">
            <a:extLst/>
          </a:blip>
          <a:stretch>
            <a:fillRect/>
          </a:stretch>
        </p:blipFill>
        <p:spPr>
          <a:xfrm>
            <a:off x="1181792" y="3979257"/>
            <a:ext cx="333196" cy="333196"/>
          </a:xfrm>
          <a:prstGeom prst="rect">
            <a:avLst/>
          </a:prstGeom>
          <a:ln w="12700">
            <a:miter lim="400000"/>
          </a:ln>
        </p:spPr>
      </p:pic>
      <p:pic>
        <p:nvPicPr>
          <p:cNvPr id="1897" name="D:\My Work\Template\Icons\Social Media\Twitter.png" descr="D:\My Work\Template\Icons\Social Media\Twitter.png">
            <a:hlinkClick r:id="rId7" invalidUrl="" action="" tgtFrame="" tooltip="" history="1" highlightClick="0" endSnd="0"/>
          </p:cNvPr>
          <p:cNvPicPr>
            <a:picLocks noChangeAspect="1"/>
          </p:cNvPicPr>
          <p:nvPr/>
        </p:nvPicPr>
        <p:blipFill>
          <a:blip r:embed="rId8">
            <a:extLst/>
          </a:blip>
          <a:stretch>
            <a:fillRect/>
          </a:stretch>
        </p:blipFill>
        <p:spPr>
          <a:xfrm>
            <a:off x="1565168" y="3979257"/>
            <a:ext cx="333196" cy="333196"/>
          </a:xfrm>
          <a:prstGeom prst="rect">
            <a:avLst/>
          </a:prstGeom>
          <a:ln w="12700">
            <a:miter lim="400000"/>
          </a:ln>
        </p:spPr>
      </p:pic>
      <p:pic>
        <p:nvPicPr>
          <p:cNvPr id="1898" name="D:\My Work\Template\Icons\Social Media\YouTube.png" descr="D:\My Work\Template\Icons\Social Media\YouTube.png">
            <a:hlinkClick r:id="rId9" invalidUrl="" action="" tgtFrame="" tooltip="" history="1" highlightClick="0" endSnd="0"/>
          </p:cNvPr>
          <p:cNvPicPr>
            <a:picLocks noChangeAspect="1"/>
          </p:cNvPicPr>
          <p:nvPr/>
        </p:nvPicPr>
        <p:blipFill>
          <a:blip r:embed="rId10">
            <a:extLst/>
          </a:blip>
          <a:stretch>
            <a:fillRect/>
          </a:stretch>
        </p:blipFill>
        <p:spPr>
          <a:xfrm>
            <a:off x="1948545" y="3979257"/>
            <a:ext cx="333196" cy="333196"/>
          </a:xfrm>
          <a:prstGeom prst="rect">
            <a:avLst/>
          </a:prstGeom>
          <a:ln w="12700">
            <a:miter lim="400000"/>
          </a:ln>
        </p:spPr>
      </p:pic>
      <p:pic>
        <p:nvPicPr>
          <p:cNvPr id="1899" name="D:\My Work\Template\Icons\Social Media\Facebook.png" descr="D:\My Work\Template\Icons\Social Media\Facebook.png">
            <a:hlinkClick r:id="rId11" invalidUrl="" action="" tgtFrame="" tooltip="" history="1" highlightClick="0" endSnd="0"/>
          </p:cNvPr>
          <p:cNvPicPr>
            <a:picLocks noChangeAspect="1"/>
          </p:cNvPicPr>
          <p:nvPr/>
        </p:nvPicPr>
        <p:blipFill>
          <a:blip r:embed="rId12">
            <a:extLst/>
          </a:blip>
          <a:stretch>
            <a:fillRect/>
          </a:stretch>
        </p:blipFill>
        <p:spPr>
          <a:xfrm>
            <a:off x="415037" y="3979257"/>
            <a:ext cx="333196" cy="333196"/>
          </a:xfrm>
          <a:prstGeom prst="rect">
            <a:avLst/>
          </a:prstGeom>
          <a:ln w="12700">
            <a:miter lim="400000"/>
          </a:ln>
        </p:spPr>
      </p:pic>
      <p:sp>
        <p:nvSpPr>
          <p:cNvPr id="1900" name="This message contains information that may be privileged or confidential and is the property of the Capgemini Group. Copyright © 2017 Capgemini. All rights reserved.…"/>
          <p:cNvSpPr txBox="1"/>
          <p:nvPr/>
        </p:nvSpPr>
        <p:spPr>
          <a:xfrm>
            <a:off x="415037" y="5654823"/>
            <a:ext cx="4198622" cy="555477"/>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spcBef>
                <a:spcPts val="600"/>
              </a:spcBef>
              <a:defRPr sz="800">
                <a:solidFill>
                  <a:srgbClr val="FFFFFF"/>
                </a:solidFill>
              </a:defRPr>
            </a:pPr>
            <a:r>
              <a:t>This message contains information that may be privileged or confidential and is the property of the Capgemini Group.</a:t>
            </a:r>
            <a:br/>
            <a:r>
              <a:rPr>
                <a:latin typeface="Arial"/>
                <a:ea typeface="Arial"/>
                <a:cs typeface="Arial"/>
                <a:sym typeface="Arial"/>
              </a:rPr>
              <a:t>Copyright © 2017 Capgemini. All rights reserved.</a:t>
            </a:r>
            <a:endParaRPr>
              <a:latin typeface="Arial"/>
              <a:ea typeface="Arial"/>
              <a:cs typeface="Arial"/>
              <a:sym typeface="Arial"/>
            </a:endParaRPr>
          </a:p>
          <a:p>
            <a:pPr defTabSz="957755">
              <a:spcBef>
                <a:spcPts val="600"/>
              </a:spcBef>
              <a:defRPr sz="800">
                <a:solidFill>
                  <a:srgbClr val="FFFFFF"/>
                </a:solidFill>
                <a:latin typeface="Arial"/>
                <a:ea typeface="Arial"/>
                <a:cs typeface="Arial"/>
                <a:sym typeface="Arial"/>
              </a:defRPr>
            </a:pPr>
            <a:r>
              <a:t>Rightshore</a:t>
            </a:r>
            <a:r>
              <a:rPr baseline="30000"/>
              <a:t>®</a:t>
            </a:r>
            <a:r>
              <a:t> is a trademark belonging to Capgemini.</a:t>
            </a:r>
          </a:p>
        </p:txBody>
      </p:sp>
      <p:sp>
        <p:nvSpPr>
          <p:cNvPr id="1901" name="This message is intended only for the person to whom it is addressed. If you are not the intended recipient, you are not authorized to read, print, retain, copy, disseminate, distribute, or use this message or any part thereof. If you receive this message in error, please notify the sender immediately and delete all copies of this message."/>
          <p:cNvSpPr txBox="1"/>
          <p:nvPr/>
        </p:nvSpPr>
        <p:spPr>
          <a:xfrm>
            <a:off x="6536183" y="5943601"/>
            <a:ext cx="5219701" cy="266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lvl1pPr>
              <a:spcBef>
                <a:spcPts val="600"/>
              </a:spcBef>
              <a:defRPr sz="600"/>
            </a:lvl1pPr>
          </a:lstStyle>
          <a:p>
            <a:pPr/>
            <a:r>
              <a:t>This message is intended only for the person to whom it is addressed. If you are not the intended recipient, you are not authorized to read, print, retain, copy, disseminate, distribute, or use this message or any part thereof. If you receive this message in error, please notify the sender immediately and delete all copies of this message. </a:t>
            </a:r>
          </a:p>
        </p:txBody>
      </p:sp>
      <p:sp>
        <p:nvSpPr>
          <p:cNvPr id="1902" name="Rectangle">
            <a:hlinkClick r:id="rId13" invalidUrl="" action="" tgtFrame="" tooltip="" history="1" highlightClick="0" endSnd="0"/>
          </p:cNvPr>
          <p:cNvSpPr/>
          <p:nvPr/>
        </p:nvSpPr>
        <p:spPr>
          <a:xfrm>
            <a:off x="7489901" y="3812094"/>
            <a:ext cx="2336089" cy="124677"/>
          </a:xfrm>
          <a:prstGeom prst="rect">
            <a:avLst/>
          </a:prstGeom>
          <a:solidFill>
            <a:schemeClr val="accent2">
              <a:alpha val="0"/>
            </a:schemeClr>
          </a:solidFill>
          <a:ln w="12700">
            <a:miter lim="400000"/>
          </a:ln>
        </p:spPr>
        <p:txBody>
          <a:bodyPr lIns="45719" rIns="45719" anchor="ctr"/>
          <a:lstStyle/>
          <a:p>
            <a:pPr algn="ctr">
              <a:defRPr>
                <a:solidFill>
                  <a:srgbClr val="FFFFFF"/>
                </a:solidFill>
              </a:defRPr>
            </a:pPr>
          </a:p>
        </p:txBody>
      </p:sp>
      <p:sp>
        <p:nvSpPr>
          <p:cNvPr id="1903" name="Rectangle">
            <a:hlinkClick r:id="rId14" invalidUrl="" action="" tgtFrame="" tooltip="" history="1" highlightClick="0" endSnd="0"/>
          </p:cNvPr>
          <p:cNvSpPr/>
          <p:nvPr/>
        </p:nvSpPr>
        <p:spPr>
          <a:xfrm>
            <a:off x="10730865" y="3812094"/>
            <a:ext cx="704851" cy="124677"/>
          </a:xfrm>
          <a:prstGeom prst="rect">
            <a:avLst/>
          </a:prstGeom>
          <a:solidFill>
            <a:schemeClr val="accent2">
              <a:alpha val="0"/>
            </a:schemeClr>
          </a:solidFill>
          <a:ln w="12700">
            <a:miter lim="400000"/>
          </a:ln>
        </p:spPr>
        <p:txBody>
          <a:bodyPr lIns="45719" rIns="45719" anchor="ctr"/>
          <a:lstStyle/>
          <a:p>
            <a:pPr algn="ctr">
              <a:defRPr>
                <a:solidFill>
                  <a:srgbClr val="FFFFFF"/>
                </a:solidFill>
              </a:defRPr>
            </a:pPr>
          </a:p>
        </p:txBody>
      </p:sp>
      <p:sp>
        <p:nvSpPr>
          <p:cNvPr id="1904" name="Rectangle">
            <a:hlinkClick r:id="rId15" invalidUrl="" action="" tgtFrame="" tooltip="" history="1" highlightClick="0" endSnd="0"/>
          </p:cNvPr>
          <p:cNvSpPr/>
          <p:nvPr/>
        </p:nvSpPr>
        <p:spPr>
          <a:xfrm>
            <a:off x="6532244" y="4445639"/>
            <a:ext cx="1851661" cy="183450"/>
          </a:xfrm>
          <a:prstGeom prst="rect">
            <a:avLst/>
          </a:prstGeom>
          <a:solidFill>
            <a:schemeClr val="accent2">
              <a:alpha val="0"/>
            </a:schemeClr>
          </a:solidFill>
          <a:ln w="12700">
            <a:miter lim="400000"/>
          </a:ln>
        </p:spPr>
        <p:txBody>
          <a:bodyPr lIns="45719" rIns="45719" anchor="ctr"/>
          <a:lstStyle/>
          <a:p>
            <a:pPr algn="ctr">
              <a:defRPr>
                <a:solidFill>
                  <a:srgbClr val="FFFFFF"/>
                </a:solidFill>
              </a:defRPr>
            </a:pPr>
          </a:p>
        </p:txBody>
      </p:sp>
      <p:pic>
        <p:nvPicPr>
          <p:cNvPr id="1905" name="image31.png" descr="image31.png"/>
          <p:cNvPicPr>
            <a:picLocks noChangeAspect="1"/>
          </p:cNvPicPr>
          <p:nvPr/>
        </p:nvPicPr>
        <p:blipFill>
          <a:blip r:embed="rId16">
            <a:extLst/>
          </a:blip>
          <a:stretch>
            <a:fillRect/>
          </a:stretch>
        </p:blipFill>
        <p:spPr>
          <a:xfrm>
            <a:off x="407572" y="4434171"/>
            <a:ext cx="2560321" cy="201013"/>
          </a:xfrm>
          <a:prstGeom prst="rect">
            <a:avLst/>
          </a:prstGeom>
          <a:ln w="12700">
            <a:miter lim="400000"/>
          </a:ln>
        </p:spPr>
      </p:pic>
      <p:sp>
        <p:nvSpPr>
          <p:cNvPr id="190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2.xml><?xml version="1.0" encoding="utf-8"?>
<p:sldLayout xmlns:a="http://schemas.openxmlformats.org/drawingml/2006/main" xmlns:r="http://schemas.openxmlformats.org/officeDocument/2006/relationships" xmlns:p="http://schemas.openxmlformats.org/presentationml/2006/main" type="tx" showMasterSp="0" showMasterPhAnim="1">
  <p:cSld name="Image and Text1 (fixed)">
    <p:spTree>
      <p:nvGrpSpPr>
        <p:cNvPr id="1" name=""/>
        <p:cNvGrpSpPr/>
        <p:nvPr/>
      </p:nvGrpSpPr>
      <p:grpSpPr>
        <a:xfrm>
          <a:off x="0" y="0"/>
          <a:ext cx="0" cy="0"/>
          <a:chOff x="0" y="0"/>
          <a:chExt cx="0" cy="0"/>
        </a:xfrm>
      </p:grpSpPr>
      <p:sp>
        <p:nvSpPr>
          <p:cNvPr id="1913"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p>
        </p:txBody>
      </p:sp>
      <p:pic>
        <p:nvPicPr>
          <p:cNvPr id="1914"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1917" name="Group"/>
          <p:cNvGrpSpPr/>
          <p:nvPr/>
        </p:nvGrpSpPr>
        <p:grpSpPr>
          <a:xfrm>
            <a:off x="12496800" y="1590548"/>
            <a:ext cx="595071" cy="621323"/>
            <a:chOff x="0" y="0"/>
            <a:chExt cx="595069" cy="621322"/>
          </a:xfrm>
        </p:grpSpPr>
        <p:sp>
          <p:nvSpPr>
            <p:cNvPr id="1915"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16"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920" name="Group"/>
          <p:cNvGrpSpPr/>
          <p:nvPr/>
        </p:nvGrpSpPr>
        <p:grpSpPr>
          <a:xfrm>
            <a:off x="13091870" y="1590548"/>
            <a:ext cx="595071" cy="621323"/>
            <a:chOff x="0" y="0"/>
            <a:chExt cx="595069" cy="621322"/>
          </a:xfrm>
        </p:grpSpPr>
        <p:sp>
          <p:nvSpPr>
            <p:cNvPr id="1918"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19"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923" name="Group"/>
          <p:cNvGrpSpPr/>
          <p:nvPr/>
        </p:nvGrpSpPr>
        <p:grpSpPr>
          <a:xfrm>
            <a:off x="13686941" y="1590548"/>
            <a:ext cx="595071" cy="621323"/>
            <a:chOff x="0" y="0"/>
            <a:chExt cx="595069" cy="621322"/>
          </a:xfrm>
        </p:grpSpPr>
        <p:sp>
          <p:nvSpPr>
            <p:cNvPr id="1921"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22"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926" name="Group"/>
          <p:cNvGrpSpPr/>
          <p:nvPr/>
        </p:nvGrpSpPr>
        <p:grpSpPr>
          <a:xfrm>
            <a:off x="14282010" y="1590548"/>
            <a:ext cx="595071" cy="621323"/>
            <a:chOff x="0" y="0"/>
            <a:chExt cx="595069" cy="621322"/>
          </a:xfrm>
        </p:grpSpPr>
        <p:sp>
          <p:nvSpPr>
            <p:cNvPr id="1924"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25"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929" name="Group"/>
          <p:cNvGrpSpPr/>
          <p:nvPr/>
        </p:nvGrpSpPr>
        <p:grpSpPr>
          <a:xfrm>
            <a:off x="14877081" y="1590548"/>
            <a:ext cx="595071" cy="621323"/>
            <a:chOff x="0" y="0"/>
            <a:chExt cx="595069" cy="621322"/>
          </a:xfrm>
        </p:grpSpPr>
        <p:sp>
          <p:nvSpPr>
            <p:cNvPr id="1927"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28"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932" name="Group"/>
          <p:cNvGrpSpPr/>
          <p:nvPr/>
        </p:nvGrpSpPr>
        <p:grpSpPr>
          <a:xfrm>
            <a:off x="12496800" y="2468607"/>
            <a:ext cx="595071" cy="621324"/>
            <a:chOff x="0" y="0"/>
            <a:chExt cx="595069" cy="621322"/>
          </a:xfrm>
        </p:grpSpPr>
        <p:sp>
          <p:nvSpPr>
            <p:cNvPr id="1930"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31"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935" name="Group"/>
          <p:cNvGrpSpPr/>
          <p:nvPr/>
        </p:nvGrpSpPr>
        <p:grpSpPr>
          <a:xfrm>
            <a:off x="13091870" y="2468607"/>
            <a:ext cx="595071" cy="621324"/>
            <a:chOff x="0" y="0"/>
            <a:chExt cx="595069" cy="621322"/>
          </a:xfrm>
        </p:grpSpPr>
        <p:sp>
          <p:nvSpPr>
            <p:cNvPr id="1933"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34"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938" name="Group"/>
          <p:cNvGrpSpPr/>
          <p:nvPr/>
        </p:nvGrpSpPr>
        <p:grpSpPr>
          <a:xfrm>
            <a:off x="13686941" y="2468607"/>
            <a:ext cx="595071" cy="621324"/>
            <a:chOff x="0" y="0"/>
            <a:chExt cx="595069" cy="621322"/>
          </a:xfrm>
        </p:grpSpPr>
        <p:sp>
          <p:nvSpPr>
            <p:cNvPr id="1936"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37"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941" name="Group"/>
          <p:cNvGrpSpPr/>
          <p:nvPr/>
        </p:nvGrpSpPr>
        <p:grpSpPr>
          <a:xfrm>
            <a:off x="14282010" y="2468607"/>
            <a:ext cx="595071" cy="621324"/>
            <a:chOff x="0" y="0"/>
            <a:chExt cx="595069" cy="621322"/>
          </a:xfrm>
        </p:grpSpPr>
        <p:sp>
          <p:nvSpPr>
            <p:cNvPr id="1939"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40"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944" name="Group"/>
          <p:cNvGrpSpPr/>
          <p:nvPr/>
        </p:nvGrpSpPr>
        <p:grpSpPr>
          <a:xfrm>
            <a:off x="14877081" y="2468607"/>
            <a:ext cx="595071" cy="621324"/>
            <a:chOff x="0" y="0"/>
            <a:chExt cx="595069" cy="621322"/>
          </a:xfrm>
        </p:grpSpPr>
        <p:sp>
          <p:nvSpPr>
            <p:cNvPr id="1942"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43"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947" name="Group"/>
          <p:cNvGrpSpPr/>
          <p:nvPr/>
        </p:nvGrpSpPr>
        <p:grpSpPr>
          <a:xfrm>
            <a:off x="13686941" y="3089930"/>
            <a:ext cx="595071" cy="621323"/>
            <a:chOff x="0" y="0"/>
            <a:chExt cx="595069" cy="621322"/>
          </a:xfrm>
        </p:grpSpPr>
        <p:sp>
          <p:nvSpPr>
            <p:cNvPr id="1945"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46"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950" name="Group"/>
          <p:cNvGrpSpPr/>
          <p:nvPr/>
        </p:nvGrpSpPr>
        <p:grpSpPr>
          <a:xfrm>
            <a:off x="14877081" y="3089930"/>
            <a:ext cx="595071" cy="621323"/>
            <a:chOff x="0" y="0"/>
            <a:chExt cx="595069" cy="621322"/>
          </a:xfrm>
        </p:grpSpPr>
        <p:sp>
          <p:nvSpPr>
            <p:cNvPr id="1948"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49"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953" name="Group"/>
          <p:cNvGrpSpPr/>
          <p:nvPr/>
        </p:nvGrpSpPr>
        <p:grpSpPr>
          <a:xfrm>
            <a:off x="14877081" y="4948916"/>
            <a:ext cx="595071" cy="621324"/>
            <a:chOff x="0" y="0"/>
            <a:chExt cx="595069" cy="621322"/>
          </a:xfrm>
        </p:grpSpPr>
        <p:sp>
          <p:nvSpPr>
            <p:cNvPr id="1951"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52"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956" name="Group"/>
          <p:cNvGrpSpPr/>
          <p:nvPr/>
        </p:nvGrpSpPr>
        <p:grpSpPr>
          <a:xfrm>
            <a:off x="14877081" y="4330084"/>
            <a:ext cx="595071" cy="621324"/>
            <a:chOff x="0" y="0"/>
            <a:chExt cx="595069" cy="621322"/>
          </a:xfrm>
        </p:grpSpPr>
        <p:sp>
          <p:nvSpPr>
            <p:cNvPr id="1954"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55"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959" name="Group"/>
          <p:cNvGrpSpPr/>
          <p:nvPr/>
        </p:nvGrpSpPr>
        <p:grpSpPr>
          <a:xfrm>
            <a:off x="14877081" y="3711252"/>
            <a:ext cx="595071" cy="621324"/>
            <a:chOff x="0" y="0"/>
            <a:chExt cx="595069" cy="621322"/>
          </a:xfrm>
        </p:grpSpPr>
        <p:sp>
          <p:nvSpPr>
            <p:cNvPr id="1957"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58"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962" name="Group"/>
          <p:cNvGrpSpPr/>
          <p:nvPr/>
        </p:nvGrpSpPr>
        <p:grpSpPr>
          <a:xfrm>
            <a:off x="14282010" y="3089930"/>
            <a:ext cx="595071" cy="621323"/>
            <a:chOff x="0" y="0"/>
            <a:chExt cx="595069" cy="621322"/>
          </a:xfrm>
        </p:grpSpPr>
        <p:sp>
          <p:nvSpPr>
            <p:cNvPr id="1960"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61"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965" name="Group"/>
          <p:cNvGrpSpPr/>
          <p:nvPr/>
        </p:nvGrpSpPr>
        <p:grpSpPr>
          <a:xfrm>
            <a:off x="14282010" y="3711252"/>
            <a:ext cx="595071" cy="621324"/>
            <a:chOff x="0" y="0"/>
            <a:chExt cx="595069" cy="621322"/>
          </a:xfrm>
        </p:grpSpPr>
        <p:sp>
          <p:nvSpPr>
            <p:cNvPr id="1963"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64"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968" name="Group"/>
          <p:cNvGrpSpPr/>
          <p:nvPr/>
        </p:nvGrpSpPr>
        <p:grpSpPr>
          <a:xfrm>
            <a:off x="14282010" y="4330084"/>
            <a:ext cx="595071" cy="621324"/>
            <a:chOff x="0" y="0"/>
            <a:chExt cx="595069" cy="621322"/>
          </a:xfrm>
        </p:grpSpPr>
        <p:sp>
          <p:nvSpPr>
            <p:cNvPr id="1966"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67"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969"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1970"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1971"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1974" name="Group"/>
          <p:cNvGrpSpPr/>
          <p:nvPr/>
        </p:nvGrpSpPr>
        <p:grpSpPr>
          <a:xfrm>
            <a:off x="13686941" y="3711252"/>
            <a:ext cx="595071" cy="621324"/>
            <a:chOff x="0" y="0"/>
            <a:chExt cx="595069" cy="621322"/>
          </a:xfrm>
        </p:grpSpPr>
        <p:sp>
          <p:nvSpPr>
            <p:cNvPr id="1972"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73"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pic>
        <p:nvPicPr>
          <p:cNvPr id="1975" name="image32.png" descr="image32.png"/>
          <p:cNvPicPr>
            <a:picLocks noChangeAspect="1"/>
          </p:cNvPicPr>
          <p:nvPr/>
        </p:nvPicPr>
        <p:blipFill>
          <a:blip r:embed="rId3">
            <a:extLst/>
          </a:blip>
          <a:stretch>
            <a:fillRect/>
          </a:stretch>
        </p:blipFill>
        <p:spPr>
          <a:xfrm>
            <a:off x="1523" y="0"/>
            <a:ext cx="12188954" cy="6858000"/>
          </a:xfrm>
          <a:prstGeom prst="rect">
            <a:avLst/>
          </a:prstGeom>
          <a:ln w="12700">
            <a:miter lim="400000"/>
          </a:ln>
        </p:spPr>
      </p:pic>
      <p:pic>
        <p:nvPicPr>
          <p:cNvPr id="1976" name="image15.png" descr="image15.png"/>
          <p:cNvPicPr>
            <a:picLocks noChangeAspect="1"/>
          </p:cNvPicPr>
          <p:nvPr/>
        </p:nvPicPr>
        <p:blipFill>
          <a:blip r:embed="rId4">
            <a:extLst/>
          </a:blip>
          <a:srcRect l="0" t="0" r="23076" b="19676"/>
          <a:stretch>
            <a:fillRect/>
          </a:stretch>
        </p:blipFill>
        <p:spPr>
          <a:xfrm rot="16200000">
            <a:off x="5413031" y="79028"/>
            <a:ext cx="6857998" cy="6699940"/>
          </a:xfrm>
          <a:prstGeom prst="rect">
            <a:avLst/>
          </a:prstGeom>
          <a:ln w="12700">
            <a:miter lim="400000"/>
          </a:ln>
        </p:spPr>
      </p:pic>
      <p:sp>
        <p:nvSpPr>
          <p:cNvPr id="1977" name="Title Text"/>
          <p:cNvSpPr txBox="1"/>
          <p:nvPr>
            <p:ph type="title"/>
          </p:nvPr>
        </p:nvSpPr>
        <p:spPr>
          <a:xfrm>
            <a:off x="6688364" y="4308292"/>
            <a:ext cx="3484337" cy="1721322"/>
          </a:xfrm>
          <a:prstGeom prst="rect">
            <a:avLst/>
          </a:prstGeom>
        </p:spPr>
        <p:txBody>
          <a:bodyPr anchor="b"/>
          <a:lstStyle>
            <a:lvl1pPr>
              <a:defRPr>
                <a:solidFill>
                  <a:srgbClr val="2C004B"/>
                </a:solidFill>
              </a:defRPr>
            </a:lvl1pPr>
          </a:lstStyle>
          <a:p>
            <a:pPr/>
            <a:r>
              <a:t>Title Text</a:t>
            </a:r>
          </a:p>
        </p:txBody>
      </p:sp>
      <p:sp>
        <p:nvSpPr>
          <p:cNvPr id="1978" name="Body Level One…"/>
          <p:cNvSpPr txBox="1"/>
          <p:nvPr>
            <p:ph type="body" sz="quarter" idx="1"/>
          </p:nvPr>
        </p:nvSpPr>
        <p:spPr>
          <a:xfrm>
            <a:off x="407987" y="5085184"/>
            <a:ext cx="4123377" cy="944431"/>
          </a:xfrm>
          <a:prstGeom prst="rect">
            <a:avLst/>
          </a:prstGeom>
        </p:spPr>
        <p:txBody>
          <a:bodyPr anchor="b"/>
          <a:lstStyle>
            <a:lvl1pPr>
              <a:lnSpc>
                <a:spcPts val="2200"/>
              </a:lnSpc>
              <a:spcBef>
                <a:spcPts val="0"/>
              </a:spcBef>
            </a:lvl1pPr>
            <a:lvl2pPr marL="297089" indent="-293914">
              <a:lnSpc>
                <a:spcPts val="2200"/>
              </a:lnSpc>
              <a:spcBef>
                <a:spcPts val="0"/>
              </a:spcBef>
              <a:buChar char="▪"/>
            </a:lvl2pPr>
            <a:lvl3pPr marL="529771" indent="-297996">
              <a:lnSpc>
                <a:spcPts val="2200"/>
              </a:lnSpc>
              <a:spcBef>
                <a:spcPts val="0"/>
              </a:spcBef>
            </a:lvl3pPr>
            <a:lvl4pPr marL="745217" indent="-281667">
              <a:lnSpc>
                <a:spcPts val="2200"/>
              </a:lnSpc>
              <a:spcBef>
                <a:spcPts val="0"/>
              </a:spcBef>
              <a:buChar char="‒"/>
            </a:lvl4pPr>
            <a:lvl5pPr>
              <a:lnSpc>
                <a:spcPts val="2200"/>
              </a:lnSpc>
              <a:spcBef>
                <a:spcPts val="0"/>
              </a:spcBef>
            </a:lvl5pPr>
          </a:lstStyle>
          <a:p>
            <a:pPr/>
            <a:r>
              <a:t>Body Level One</a:t>
            </a:r>
          </a:p>
          <a:p>
            <a:pPr lvl="1"/>
            <a:r>
              <a:t>Body Level Two</a:t>
            </a:r>
          </a:p>
          <a:p>
            <a:pPr lvl="2"/>
            <a:r>
              <a:t>Body Level Three</a:t>
            </a:r>
          </a:p>
          <a:p>
            <a:pPr lvl="3"/>
            <a:r>
              <a:t>Body Level Four</a:t>
            </a:r>
          </a:p>
          <a:p>
            <a:pPr lvl="4"/>
            <a:r>
              <a:t>Body Level Five</a:t>
            </a:r>
          </a:p>
        </p:txBody>
      </p:sp>
      <p:pic>
        <p:nvPicPr>
          <p:cNvPr id="1979"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sp>
        <p:nvSpPr>
          <p:cNvPr id="1980" name="Slide Number"/>
          <p:cNvSpPr txBox="1"/>
          <p:nvPr>
            <p:ph type="sldNum" sz="quarter" idx="2"/>
          </p:nvPr>
        </p:nvSpPr>
        <p:spPr>
          <a:xfrm>
            <a:off x="11793065" y="6555757"/>
            <a:ext cx="233324" cy="218441"/>
          </a:xfrm>
          <a:prstGeom prst="rect">
            <a:avLst/>
          </a:prstGeom>
        </p:spPr>
        <p:txBody>
          <a:bodyPr anchor="t"/>
          <a:lstStyle>
            <a:lvl1pPr>
              <a:defRPr sz="800">
                <a:solidFill>
                  <a:srgbClr val="FFFFFF"/>
                </a:solidFill>
              </a:defRPr>
            </a:lvl1pPr>
          </a:lstStyle>
          <a:p>
            <a:pPr/>
            <a:fld id="{86CB4B4D-7CA3-9044-876B-883B54F8677D}" type="slidenum"/>
          </a:p>
        </p:txBody>
      </p:sp>
      <p:sp>
        <p:nvSpPr>
          <p:cNvPr id="1981"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1982" name="Presentation Title | Author | Date">
            <a:hlinkClick r:id="rId5"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1983"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spTree>
  </p:cSld>
  <p:clrMapOvr>
    <a:masterClrMapping/>
  </p:clrMapOvr>
  <p:transition xmlns:p14="http://schemas.microsoft.com/office/powerpoint/2010/main" spd="med" advClick="1"/>
</p:sldLayout>
</file>

<file path=ppt/slideLayouts/slideLayout33.xml><?xml version="1.0" encoding="utf-8"?>
<p:sldLayout xmlns:a="http://schemas.openxmlformats.org/drawingml/2006/main" xmlns:r="http://schemas.openxmlformats.org/officeDocument/2006/relationships" xmlns:p="http://schemas.openxmlformats.org/presentationml/2006/main" type="tx" showMasterSp="0" showMasterPhAnim="1">
  <p:cSld name="Image and Text_2">
    <p:spTree>
      <p:nvGrpSpPr>
        <p:cNvPr id="1" name=""/>
        <p:cNvGrpSpPr/>
        <p:nvPr/>
      </p:nvGrpSpPr>
      <p:grpSpPr>
        <a:xfrm>
          <a:off x="0" y="0"/>
          <a:ext cx="0" cy="0"/>
          <a:chOff x="0" y="0"/>
          <a:chExt cx="0" cy="0"/>
        </a:xfrm>
      </p:grpSpPr>
      <p:sp>
        <p:nvSpPr>
          <p:cNvPr id="1990"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p>
        </p:txBody>
      </p:sp>
      <p:pic>
        <p:nvPicPr>
          <p:cNvPr id="1991"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1994" name="Group"/>
          <p:cNvGrpSpPr/>
          <p:nvPr/>
        </p:nvGrpSpPr>
        <p:grpSpPr>
          <a:xfrm>
            <a:off x="12496800" y="1590548"/>
            <a:ext cx="595071" cy="621323"/>
            <a:chOff x="0" y="0"/>
            <a:chExt cx="595069" cy="621322"/>
          </a:xfrm>
        </p:grpSpPr>
        <p:sp>
          <p:nvSpPr>
            <p:cNvPr id="1992"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93"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997" name="Group"/>
          <p:cNvGrpSpPr/>
          <p:nvPr/>
        </p:nvGrpSpPr>
        <p:grpSpPr>
          <a:xfrm>
            <a:off x="13091870" y="1590548"/>
            <a:ext cx="595071" cy="621323"/>
            <a:chOff x="0" y="0"/>
            <a:chExt cx="595069" cy="621322"/>
          </a:xfrm>
        </p:grpSpPr>
        <p:sp>
          <p:nvSpPr>
            <p:cNvPr id="1995"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96"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2000" name="Group"/>
          <p:cNvGrpSpPr/>
          <p:nvPr/>
        </p:nvGrpSpPr>
        <p:grpSpPr>
          <a:xfrm>
            <a:off x="13686941" y="1590548"/>
            <a:ext cx="595071" cy="621323"/>
            <a:chOff x="0" y="0"/>
            <a:chExt cx="595069" cy="621322"/>
          </a:xfrm>
        </p:grpSpPr>
        <p:sp>
          <p:nvSpPr>
            <p:cNvPr id="1998"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1999"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2003" name="Group"/>
          <p:cNvGrpSpPr/>
          <p:nvPr/>
        </p:nvGrpSpPr>
        <p:grpSpPr>
          <a:xfrm>
            <a:off x="14282010" y="1590548"/>
            <a:ext cx="595071" cy="621323"/>
            <a:chOff x="0" y="0"/>
            <a:chExt cx="595069" cy="621322"/>
          </a:xfrm>
        </p:grpSpPr>
        <p:sp>
          <p:nvSpPr>
            <p:cNvPr id="2001"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02"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2006" name="Group"/>
          <p:cNvGrpSpPr/>
          <p:nvPr/>
        </p:nvGrpSpPr>
        <p:grpSpPr>
          <a:xfrm>
            <a:off x="14877081" y="1590548"/>
            <a:ext cx="595071" cy="621323"/>
            <a:chOff x="0" y="0"/>
            <a:chExt cx="595069" cy="621322"/>
          </a:xfrm>
        </p:grpSpPr>
        <p:sp>
          <p:nvSpPr>
            <p:cNvPr id="2004"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05"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2009" name="Group"/>
          <p:cNvGrpSpPr/>
          <p:nvPr/>
        </p:nvGrpSpPr>
        <p:grpSpPr>
          <a:xfrm>
            <a:off x="12496800" y="2468607"/>
            <a:ext cx="595071" cy="621324"/>
            <a:chOff x="0" y="0"/>
            <a:chExt cx="595069" cy="621322"/>
          </a:xfrm>
        </p:grpSpPr>
        <p:sp>
          <p:nvSpPr>
            <p:cNvPr id="2007"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08"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2012" name="Group"/>
          <p:cNvGrpSpPr/>
          <p:nvPr/>
        </p:nvGrpSpPr>
        <p:grpSpPr>
          <a:xfrm>
            <a:off x="13091870" y="2468607"/>
            <a:ext cx="595071" cy="621324"/>
            <a:chOff x="0" y="0"/>
            <a:chExt cx="595069" cy="621322"/>
          </a:xfrm>
        </p:grpSpPr>
        <p:sp>
          <p:nvSpPr>
            <p:cNvPr id="2010"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11"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2015" name="Group"/>
          <p:cNvGrpSpPr/>
          <p:nvPr/>
        </p:nvGrpSpPr>
        <p:grpSpPr>
          <a:xfrm>
            <a:off x="13686941" y="2468607"/>
            <a:ext cx="595071" cy="621324"/>
            <a:chOff x="0" y="0"/>
            <a:chExt cx="595069" cy="621322"/>
          </a:xfrm>
        </p:grpSpPr>
        <p:sp>
          <p:nvSpPr>
            <p:cNvPr id="2013"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14"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2018" name="Group"/>
          <p:cNvGrpSpPr/>
          <p:nvPr/>
        </p:nvGrpSpPr>
        <p:grpSpPr>
          <a:xfrm>
            <a:off x="14282010" y="2468607"/>
            <a:ext cx="595071" cy="621324"/>
            <a:chOff x="0" y="0"/>
            <a:chExt cx="595069" cy="621322"/>
          </a:xfrm>
        </p:grpSpPr>
        <p:sp>
          <p:nvSpPr>
            <p:cNvPr id="2016"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17"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2021" name="Group"/>
          <p:cNvGrpSpPr/>
          <p:nvPr/>
        </p:nvGrpSpPr>
        <p:grpSpPr>
          <a:xfrm>
            <a:off x="14877081" y="2468607"/>
            <a:ext cx="595071" cy="621324"/>
            <a:chOff x="0" y="0"/>
            <a:chExt cx="595069" cy="621322"/>
          </a:xfrm>
        </p:grpSpPr>
        <p:sp>
          <p:nvSpPr>
            <p:cNvPr id="2019"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20"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2024" name="Group"/>
          <p:cNvGrpSpPr/>
          <p:nvPr/>
        </p:nvGrpSpPr>
        <p:grpSpPr>
          <a:xfrm>
            <a:off x="13686941" y="3089930"/>
            <a:ext cx="595071" cy="621323"/>
            <a:chOff x="0" y="0"/>
            <a:chExt cx="595069" cy="621322"/>
          </a:xfrm>
        </p:grpSpPr>
        <p:sp>
          <p:nvSpPr>
            <p:cNvPr id="2022"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23"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2027" name="Group"/>
          <p:cNvGrpSpPr/>
          <p:nvPr/>
        </p:nvGrpSpPr>
        <p:grpSpPr>
          <a:xfrm>
            <a:off x="14877081" y="3089930"/>
            <a:ext cx="595071" cy="621323"/>
            <a:chOff x="0" y="0"/>
            <a:chExt cx="595069" cy="621322"/>
          </a:xfrm>
        </p:grpSpPr>
        <p:sp>
          <p:nvSpPr>
            <p:cNvPr id="2025"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26"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2030" name="Group"/>
          <p:cNvGrpSpPr/>
          <p:nvPr/>
        </p:nvGrpSpPr>
        <p:grpSpPr>
          <a:xfrm>
            <a:off x="14877081" y="4948916"/>
            <a:ext cx="595071" cy="621324"/>
            <a:chOff x="0" y="0"/>
            <a:chExt cx="595069" cy="621322"/>
          </a:xfrm>
        </p:grpSpPr>
        <p:sp>
          <p:nvSpPr>
            <p:cNvPr id="2028"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29"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2033" name="Group"/>
          <p:cNvGrpSpPr/>
          <p:nvPr/>
        </p:nvGrpSpPr>
        <p:grpSpPr>
          <a:xfrm>
            <a:off x="14877081" y="4330084"/>
            <a:ext cx="595071" cy="621324"/>
            <a:chOff x="0" y="0"/>
            <a:chExt cx="595069" cy="621322"/>
          </a:xfrm>
        </p:grpSpPr>
        <p:sp>
          <p:nvSpPr>
            <p:cNvPr id="2031"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32"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2036" name="Group"/>
          <p:cNvGrpSpPr/>
          <p:nvPr/>
        </p:nvGrpSpPr>
        <p:grpSpPr>
          <a:xfrm>
            <a:off x="14877081" y="3711252"/>
            <a:ext cx="595071" cy="621324"/>
            <a:chOff x="0" y="0"/>
            <a:chExt cx="595069" cy="621322"/>
          </a:xfrm>
        </p:grpSpPr>
        <p:sp>
          <p:nvSpPr>
            <p:cNvPr id="2034"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35"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2039" name="Group"/>
          <p:cNvGrpSpPr/>
          <p:nvPr/>
        </p:nvGrpSpPr>
        <p:grpSpPr>
          <a:xfrm>
            <a:off x="14282010" y="3089930"/>
            <a:ext cx="595071" cy="621323"/>
            <a:chOff x="0" y="0"/>
            <a:chExt cx="595069" cy="621322"/>
          </a:xfrm>
        </p:grpSpPr>
        <p:sp>
          <p:nvSpPr>
            <p:cNvPr id="2037"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38"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2042" name="Group"/>
          <p:cNvGrpSpPr/>
          <p:nvPr/>
        </p:nvGrpSpPr>
        <p:grpSpPr>
          <a:xfrm>
            <a:off x="14282010" y="3711252"/>
            <a:ext cx="595071" cy="621324"/>
            <a:chOff x="0" y="0"/>
            <a:chExt cx="595069" cy="621322"/>
          </a:xfrm>
        </p:grpSpPr>
        <p:sp>
          <p:nvSpPr>
            <p:cNvPr id="2040"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41"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2045" name="Group"/>
          <p:cNvGrpSpPr/>
          <p:nvPr/>
        </p:nvGrpSpPr>
        <p:grpSpPr>
          <a:xfrm>
            <a:off x="14282010" y="4330084"/>
            <a:ext cx="595071" cy="621324"/>
            <a:chOff x="0" y="0"/>
            <a:chExt cx="595069" cy="621322"/>
          </a:xfrm>
        </p:grpSpPr>
        <p:sp>
          <p:nvSpPr>
            <p:cNvPr id="2043"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44"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2046"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2047"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2048"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2051" name="Group"/>
          <p:cNvGrpSpPr/>
          <p:nvPr/>
        </p:nvGrpSpPr>
        <p:grpSpPr>
          <a:xfrm>
            <a:off x="13686941" y="3711252"/>
            <a:ext cx="595071" cy="621324"/>
            <a:chOff x="0" y="0"/>
            <a:chExt cx="595069" cy="621322"/>
          </a:xfrm>
        </p:grpSpPr>
        <p:sp>
          <p:nvSpPr>
            <p:cNvPr id="2049"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50"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pic>
        <p:nvPicPr>
          <p:cNvPr id="2052" name="image20.png" descr="image20.png"/>
          <p:cNvPicPr>
            <a:picLocks noChangeAspect="1"/>
          </p:cNvPicPr>
          <p:nvPr/>
        </p:nvPicPr>
        <p:blipFill>
          <a:blip r:embed="rId3">
            <a:extLst/>
          </a:blip>
          <a:srcRect l="0" t="20875" r="0" b="0"/>
          <a:stretch>
            <a:fillRect/>
          </a:stretch>
        </p:blipFill>
        <p:spPr>
          <a:xfrm flipH="1" rot="19800000">
            <a:off x="-1758603" y="-861408"/>
            <a:ext cx="8293498" cy="66888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953" y="0"/>
                </a:moveTo>
                <a:lnTo>
                  <a:pt x="0" y="9272"/>
                </a:lnTo>
                <a:lnTo>
                  <a:pt x="0" y="12023"/>
                </a:lnTo>
                <a:lnTo>
                  <a:pt x="4460" y="21600"/>
                </a:lnTo>
                <a:lnTo>
                  <a:pt x="18163" y="21600"/>
                </a:lnTo>
                <a:lnTo>
                  <a:pt x="21600" y="19139"/>
                </a:lnTo>
                <a:lnTo>
                  <a:pt x="21600" y="18570"/>
                </a:lnTo>
                <a:lnTo>
                  <a:pt x="12953" y="0"/>
                </a:lnTo>
                <a:close/>
              </a:path>
            </a:pathLst>
          </a:custGeom>
          <a:ln w="12700">
            <a:miter lim="400000"/>
          </a:ln>
        </p:spPr>
      </p:pic>
      <p:sp>
        <p:nvSpPr>
          <p:cNvPr id="2053" name="Image"/>
          <p:cNvSpPr/>
          <p:nvPr>
            <p:ph type="pic" idx="13"/>
          </p:nvPr>
        </p:nvSpPr>
        <p:spPr>
          <a:xfrm>
            <a:off x="0" y="-2"/>
            <a:ext cx="12192000" cy="6857999"/>
          </a:xfrm>
          <a:prstGeom prst="rect">
            <a:avLst/>
          </a:prstGeom>
        </p:spPr>
        <p:txBody>
          <a:bodyPr lIns="91439" tIns="45719" rIns="91439" bIns="45719">
            <a:noAutofit/>
          </a:bodyPr>
          <a:lstStyle/>
          <a:p>
            <a:pPr/>
          </a:p>
        </p:txBody>
      </p:sp>
      <p:sp>
        <p:nvSpPr>
          <p:cNvPr id="2054" name="Title Text"/>
          <p:cNvSpPr txBox="1"/>
          <p:nvPr>
            <p:ph type="title"/>
          </p:nvPr>
        </p:nvSpPr>
        <p:spPr>
          <a:xfrm>
            <a:off x="407987" y="649981"/>
            <a:ext cx="4319861" cy="1194843"/>
          </a:xfrm>
          <a:prstGeom prst="rect">
            <a:avLst/>
          </a:prstGeom>
        </p:spPr>
        <p:txBody>
          <a:bodyPr anchor="b"/>
          <a:lstStyle>
            <a:lvl1pPr>
              <a:defRPr>
                <a:solidFill>
                  <a:schemeClr val="accent2"/>
                </a:solidFill>
              </a:defRPr>
            </a:lvl1pPr>
          </a:lstStyle>
          <a:p>
            <a:pPr/>
            <a:r>
              <a:t>Title Text</a:t>
            </a:r>
          </a:p>
        </p:txBody>
      </p:sp>
      <p:sp>
        <p:nvSpPr>
          <p:cNvPr id="2055" name="Body Level One…"/>
          <p:cNvSpPr txBox="1"/>
          <p:nvPr>
            <p:ph type="body" sz="quarter" idx="1"/>
          </p:nvPr>
        </p:nvSpPr>
        <p:spPr>
          <a:xfrm>
            <a:off x="407987" y="1988840"/>
            <a:ext cx="3599781" cy="1152127"/>
          </a:xfrm>
          <a:prstGeom prst="rect">
            <a:avLst/>
          </a:prstGeom>
        </p:spPr>
        <p:txBody>
          <a:bodyPr/>
          <a:lstStyle>
            <a:lvl1pPr>
              <a:lnSpc>
                <a:spcPct val="100000"/>
              </a:lnSpc>
              <a:spcBef>
                <a:spcPts val="600"/>
              </a:spcBef>
              <a:defRPr>
                <a:solidFill>
                  <a:srgbClr val="FFFFFF"/>
                </a:solidFill>
              </a:defRPr>
            </a:lvl1pPr>
            <a:lvl2pPr marL="297089" indent="-293914">
              <a:lnSpc>
                <a:spcPct val="100000"/>
              </a:lnSpc>
              <a:spcBef>
                <a:spcPts val="600"/>
              </a:spcBef>
              <a:buChar char="▪"/>
              <a:defRPr>
                <a:solidFill>
                  <a:srgbClr val="FFFFFF"/>
                </a:solidFill>
              </a:defRPr>
            </a:lvl2pPr>
            <a:lvl3pPr marL="529771" indent="-297996">
              <a:lnSpc>
                <a:spcPct val="100000"/>
              </a:lnSpc>
              <a:spcBef>
                <a:spcPts val="600"/>
              </a:spcBef>
              <a:defRPr>
                <a:solidFill>
                  <a:srgbClr val="FFFFFF"/>
                </a:solidFill>
              </a:defRPr>
            </a:lvl3pPr>
            <a:lvl4pPr marL="745217" indent="-281667">
              <a:lnSpc>
                <a:spcPct val="100000"/>
              </a:lnSpc>
              <a:spcBef>
                <a:spcPts val="600"/>
              </a:spcBef>
              <a:buChar char="‒"/>
              <a:defRPr>
                <a:solidFill>
                  <a:srgbClr val="FFFFFF"/>
                </a:solidFill>
              </a:defRPr>
            </a:lvl4pPr>
            <a:lvl5pPr>
              <a:lnSpc>
                <a:spcPct val="100000"/>
              </a:lnSpc>
              <a:spcBef>
                <a:spcPts val="600"/>
              </a:spcBef>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056"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2057"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2058" name="Presentation Title | Author | Date">
            <a:hlinkClick r:id="rId4"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2059"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spTree>
  </p:cSld>
  <p:clrMapOvr>
    <a:masterClrMapping/>
  </p:clrMapOvr>
  <p:transition xmlns:p14="http://schemas.microsoft.com/office/powerpoint/2010/main" spd="med" advClick="1"/>
</p:sldLayout>
</file>

<file path=ppt/slideLayouts/slideLayout34.xml><?xml version="1.0" encoding="utf-8"?>
<p:sldLayout xmlns:a="http://schemas.openxmlformats.org/drawingml/2006/main" xmlns:r="http://schemas.openxmlformats.org/officeDocument/2006/relationships" xmlns:p="http://schemas.openxmlformats.org/presentationml/2006/main" type="tx" showMasterSp="0" showMasterPhAnim="1">
  <p:cSld name="Image and Text 3">
    <p:spTree>
      <p:nvGrpSpPr>
        <p:cNvPr id="1" name=""/>
        <p:cNvGrpSpPr/>
        <p:nvPr/>
      </p:nvGrpSpPr>
      <p:grpSpPr>
        <a:xfrm>
          <a:off x="0" y="0"/>
          <a:ext cx="0" cy="0"/>
          <a:chOff x="0" y="0"/>
          <a:chExt cx="0" cy="0"/>
        </a:xfrm>
      </p:grpSpPr>
      <p:sp>
        <p:nvSpPr>
          <p:cNvPr id="2066"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p>
        </p:txBody>
      </p:sp>
      <p:pic>
        <p:nvPicPr>
          <p:cNvPr id="2067"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2070" name="Group"/>
          <p:cNvGrpSpPr/>
          <p:nvPr/>
        </p:nvGrpSpPr>
        <p:grpSpPr>
          <a:xfrm>
            <a:off x="12496800" y="1590548"/>
            <a:ext cx="595071" cy="621323"/>
            <a:chOff x="0" y="0"/>
            <a:chExt cx="595069" cy="621322"/>
          </a:xfrm>
        </p:grpSpPr>
        <p:sp>
          <p:nvSpPr>
            <p:cNvPr id="2068"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69"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2073" name="Group"/>
          <p:cNvGrpSpPr/>
          <p:nvPr/>
        </p:nvGrpSpPr>
        <p:grpSpPr>
          <a:xfrm>
            <a:off x="13091870" y="1590548"/>
            <a:ext cx="595071" cy="621323"/>
            <a:chOff x="0" y="0"/>
            <a:chExt cx="595069" cy="621322"/>
          </a:xfrm>
        </p:grpSpPr>
        <p:sp>
          <p:nvSpPr>
            <p:cNvPr id="2071"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72"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2076" name="Group"/>
          <p:cNvGrpSpPr/>
          <p:nvPr/>
        </p:nvGrpSpPr>
        <p:grpSpPr>
          <a:xfrm>
            <a:off x="13686941" y="1590548"/>
            <a:ext cx="595071" cy="621323"/>
            <a:chOff x="0" y="0"/>
            <a:chExt cx="595069" cy="621322"/>
          </a:xfrm>
        </p:grpSpPr>
        <p:sp>
          <p:nvSpPr>
            <p:cNvPr id="2074"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75"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2079" name="Group"/>
          <p:cNvGrpSpPr/>
          <p:nvPr/>
        </p:nvGrpSpPr>
        <p:grpSpPr>
          <a:xfrm>
            <a:off x="14282010" y="1590548"/>
            <a:ext cx="595071" cy="621323"/>
            <a:chOff x="0" y="0"/>
            <a:chExt cx="595069" cy="621322"/>
          </a:xfrm>
        </p:grpSpPr>
        <p:sp>
          <p:nvSpPr>
            <p:cNvPr id="2077"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78"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2082" name="Group"/>
          <p:cNvGrpSpPr/>
          <p:nvPr/>
        </p:nvGrpSpPr>
        <p:grpSpPr>
          <a:xfrm>
            <a:off x="14877081" y="1590548"/>
            <a:ext cx="595071" cy="621323"/>
            <a:chOff x="0" y="0"/>
            <a:chExt cx="595069" cy="621322"/>
          </a:xfrm>
        </p:grpSpPr>
        <p:sp>
          <p:nvSpPr>
            <p:cNvPr id="2080"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81"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2085" name="Group"/>
          <p:cNvGrpSpPr/>
          <p:nvPr/>
        </p:nvGrpSpPr>
        <p:grpSpPr>
          <a:xfrm>
            <a:off x="12496800" y="2468607"/>
            <a:ext cx="595071" cy="621324"/>
            <a:chOff x="0" y="0"/>
            <a:chExt cx="595069" cy="621322"/>
          </a:xfrm>
        </p:grpSpPr>
        <p:sp>
          <p:nvSpPr>
            <p:cNvPr id="2083"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84"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2088" name="Group"/>
          <p:cNvGrpSpPr/>
          <p:nvPr/>
        </p:nvGrpSpPr>
        <p:grpSpPr>
          <a:xfrm>
            <a:off x="13091870" y="2468607"/>
            <a:ext cx="595071" cy="621324"/>
            <a:chOff x="0" y="0"/>
            <a:chExt cx="595069" cy="621322"/>
          </a:xfrm>
        </p:grpSpPr>
        <p:sp>
          <p:nvSpPr>
            <p:cNvPr id="2086"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87"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2091" name="Group"/>
          <p:cNvGrpSpPr/>
          <p:nvPr/>
        </p:nvGrpSpPr>
        <p:grpSpPr>
          <a:xfrm>
            <a:off x="13686941" y="2468607"/>
            <a:ext cx="595071" cy="621324"/>
            <a:chOff x="0" y="0"/>
            <a:chExt cx="595069" cy="621322"/>
          </a:xfrm>
        </p:grpSpPr>
        <p:sp>
          <p:nvSpPr>
            <p:cNvPr id="2089"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90"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2094" name="Group"/>
          <p:cNvGrpSpPr/>
          <p:nvPr/>
        </p:nvGrpSpPr>
        <p:grpSpPr>
          <a:xfrm>
            <a:off x="14282010" y="2468607"/>
            <a:ext cx="595071" cy="621324"/>
            <a:chOff x="0" y="0"/>
            <a:chExt cx="595069" cy="621322"/>
          </a:xfrm>
        </p:grpSpPr>
        <p:sp>
          <p:nvSpPr>
            <p:cNvPr id="2092"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93"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2097" name="Group"/>
          <p:cNvGrpSpPr/>
          <p:nvPr/>
        </p:nvGrpSpPr>
        <p:grpSpPr>
          <a:xfrm>
            <a:off x="14877081" y="2468607"/>
            <a:ext cx="595071" cy="621324"/>
            <a:chOff x="0" y="0"/>
            <a:chExt cx="595069" cy="621322"/>
          </a:xfrm>
        </p:grpSpPr>
        <p:sp>
          <p:nvSpPr>
            <p:cNvPr id="2095"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96"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2100" name="Group"/>
          <p:cNvGrpSpPr/>
          <p:nvPr/>
        </p:nvGrpSpPr>
        <p:grpSpPr>
          <a:xfrm>
            <a:off x="13686941" y="3089930"/>
            <a:ext cx="595071" cy="621323"/>
            <a:chOff x="0" y="0"/>
            <a:chExt cx="595069" cy="621322"/>
          </a:xfrm>
        </p:grpSpPr>
        <p:sp>
          <p:nvSpPr>
            <p:cNvPr id="2098"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099"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2103" name="Group"/>
          <p:cNvGrpSpPr/>
          <p:nvPr/>
        </p:nvGrpSpPr>
        <p:grpSpPr>
          <a:xfrm>
            <a:off x="14877081" y="3089930"/>
            <a:ext cx="595071" cy="621323"/>
            <a:chOff x="0" y="0"/>
            <a:chExt cx="595069" cy="621322"/>
          </a:xfrm>
        </p:grpSpPr>
        <p:sp>
          <p:nvSpPr>
            <p:cNvPr id="2101"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02"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2106" name="Group"/>
          <p:cNvGrpSpPr/>
          <p:nvPr/>
        </p:nvGrpSpPr>
        <p:grpSpPr>
          <a:xfrm>
            <a:off x="14877081" y="4948916"/>
            <a:ext cx="595071" cy="621324"/>
            <a:chOff x="0" y="0"/>
            <a:chExt cx="595069" cy="621322"/>
          </a:xfrm>
        </p:grpSpPr>
        <p:sp>
          <p:nvSpPr>
            <p:cNvPr id="2104"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05"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2109" name="Group"/>
          <p:cNvGrpSpPr/>
          <p:nvPr/>
        </p:nvGrpSpPr>
        <p:grpSpPr>
          <a:xfrm>
            <a:off x="14877081" y="4330084"/>
            <a:ext cx="595071" cy="621324"/>
            <a:chOff x="0" y="0"/>
            <a:chExt cx="595069" cy="621322"/>
          </a:xfrm>
        </p:grpSpPr>
        <p:sp>
          <p:nvSpPr>
            <p:cNvPr id="2107"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08"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2112" name="Group"/>
          <p:cNvGrpSpPr/>
          <p:nvPr/>
        </p:nvGrpSpPr>
        <p:grpSpPr>
          <a:xfrm>
            <a:off x="14877081" y="3711252"/>
            <a:ext cx="595071" cy="621324"/>
            <a:chOff x="0" y="0"/>
            <a:chExt cx="595069" cy="621322"/>
          </a:xfrm>
        </p:grpSpPr>
        <p:sp>
          <p:nvSpPr>
            <p:cNvPr id="2110"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11"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2115" name="Group"/>
          <p:cNvGrpSpPr/>
          <p:nvPr/>
        </p:nvGrpSpPr>
        <p:grpSpPr>
          <a:xfrm>
            <a:off x="14282010" y="3089930"/>
            <a:ext cx="595071" cy="621323"/>
            <a:chOff x="0" y="0"/>
            <a:chExt cx="595069" cy="621322"/>
          </a:xfrm>
        </p:grpSpPr>
        <p:sp>
          <p:nvSpPr>
            <p:cNvPr id="2113"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14"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2118" name="Group"/>
          <p:cNvGrpSpPr/>
          <p:nvPr/>
        </p:nvGrpSpPr>
        <p:grpSpPr>
          <a:xfrm>
            <a:off x="14282010" y="3711252"/>
            <a:ext cx="595071" cy="621324"/>
            <a:chOff x="0" y="0"/>
            <a:chExt cx="595069" cy="621322"/>
          </a:xfrm>
        </p:grpSpPr>
        <p:sp>
          <p:nvSpPr>
            <p:cNvPr id="2116"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17"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2121" name="Group"/>
          <p:cNvGrpSpPr/>
          <p:nvPr/>
        </p:nvGrpSpPr>
        <p:grpSpPr>
          <a:xfrm>
            <a:off x="14282010" y="4330084"/>
            <a:ext cx="595071" cy="621324"/>
            <a:chOff x="0" y="0"/>
            <a:chExt cx="595069" cy="621322"/>
          </a:xfrm>
        </p:grpSpPr>
        <p:sp>
          <p:nvSpPr>
            <p:cNvPr id="2119"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20"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2122"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2123"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2124"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2127" name="Group"/>
          <p:cNvGrpSpPr/>
          <p:nvPr/>
        </p:nvGrpSpPr>
        <p:grpSpPr>
          <a:xfrm>
            <a:off x="13686941" y="3711252"/>
            <a:ext cx="595071" cy="621324"/>
            <a:chOff x="0" y="0"/>
            <a:chExt cx="595069" cy="621322"/>
          </a:xfrm>
        </p:grpSpPr>
        <p:sp>
          <p:nvSpPr>
            <p:cNvPr id="2125"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26"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pic>
        <p:nvPicPr>
          <p:cNvPr id="2128" name="image6.png" descr="image6.png"/>
          <p:cNvPicPr>
            <a:picLocks noChangeAspect="1"/>
          </p:cNvPicPr>
          <p:nvPr/>
        </p:nvPicPr>
        <p:blipFill>
          <a:blip r:embed="rId3">
            <a:extLst/>
          </a:blip>
          <a:srcRect l="7450" t="17874" r="0" b="13048"/>
          <a:stretch>
            <a:fillRect/>
          </a:stretch>
        </p:blipFill>
        <p:spPr>
          <a:xfrm>
            <a:off x="-1" y="0"/>
            <a:ext cx="9464872" cy="6858001"/>
          </a:xfrm>
          <a:prstGeom prst="rect">
            <a:avLst/>
          </a:prstGeom>
          <a:ln w="12700">
            <a:miter lim="400000"/>
          </a:ln>
        </p:spPr>
      </p:pic>
      <p:sp>
        <p:nvSpPr>
          <p:cNvPr id="2129" name="Image"/>
          <p:cNvSpPr/>
          <p:nvPr>
            <p:ph type="pic" idx="13"/>
          </p:nvPr>
        </p:nvSpPr>
        <p:spPr>
          <a:xfrm>
            <a:off x="0" y="-2"/>
            <a:ext cx="12192000" cy="6857999"/>
          </a:xfrm>
          <a:prstGeom prst="rect">
            <a:avLst/>
          </a:prstGeom>
        </p:spPr>
        <p:txBody>
          <a:bodyPr lIns="91439" tIns="45719" rIns="91439" bIns="45719">
            <a:noAutofit/>
          </a:bodyPr>
          <a:lstStyle/>
          <a:p>
            <a:pPr/>
          </a:p>
        </p:txBody>
      </p:sp>
      <p:sp>
        <p:nvSpPr>
          <p:cNvPr id="2130" name="Title Text"/>
          <p:cNvSpPr txBox="1"/>
          <p:nvPr>
            <p:ph type="title"/>
          </p:nvPr>
        </p:nvSpPr>
        <p:spPr>
          <a:xfrm>
            <a:off x="407987" y="649981"/>
            <a:ext cx="4319861" cy="1194843"/>
          </a:xfrm>
          <a:prstGeom prst="rect">
            <a:avLst/>
          </a:prstGeom>
        </p:spPr>
        <p:txBody>
          <a:bodyPr anchor="b"/>
          <a:lstStyle>
            <a:lvl1pPr>
              <a:defRPr>
                <a:solidFill>
                  <a:schemeClr val="accent2"/>
                </a:solidFill>
              </a:defRPr>
            </a:lvl1pPr>
          </a:lstStyle>
          <a:p>
            <a:pPr/>
            <a:r>
              <a:t>Title Text</a:t>
            </a:r>
          </a:p>
        </p:txBody>
      </p:sp>
      <p:sp>
        <p:nvSpPr>
          <p:cNvPr id="2131" name="Body Level One…"/>
          <p:cNvSpPr txBox="1"/>
          <p:nvPr>
            <p:ph type="body" sz="quarter" idx="1"/>
          </p:nvPr>
        </p:nvSpPr>
        <p:spPr>
          <a:xfrm>
            <a:off x="407987" y="1988840"/>
            <a:ext cx="3709151" cy="1152127"/>
          </a:xfrm>
          <a:prstGeom prst="rect">
            <a:avLst/>
          </a:prstGeom>
        </p:spPr>
        <p:txBody>
          <a:bodyPr/>
          <a:lstStyle>
            <a:lvl1pPr>
              <a:lnSpc>
                <a:spcPct val="100000"/>
              </a:lnSpc>
              <a:spcBef>
                <a:spcPts val="600"/>
              </a:spcBef>
              <a:defRPr>
                <a:solidFill>
                  <a:srgbClr val="FFFFFF"/>
                </a:solidFill>
              </a:defRPr>
            </a:lvl1pPr>
            <a:lvl2pPr marL="297089" indent="-293914">
              <a:lnSpc>
                <a:spcPct val="100000"/>
              </a:lnSpc>
              <a:spcBef>
                <a:spcPts val="600"/>
              </a:spcBef>
              <a:buChar char="▪"/>
              <a:defRPr>
                <a:solidFill>
                  <a:srgbClr val="FFFFFF"/>
                </a:solidFill>
              </a:defRPr>
            </a:lvl2pPr>
            <a:lvl3pPr marL="529771" indent="-297996">
              <a:lnSpc>
                <a:spcPct val="100000"/>
              </a:lnSpc>
              <a:spcBef>
                <a:spcPts val="600"/>
              </a:spcBef>
              <a:defRPr>
                <a:solidFill>
                  <a:srgbClr val="FFFFFF"/>
                </a:solidFill>
              </a:defRPr>
            </a:lvl3pPr>
            <a:lvl4pPr marL="745217" indent="-281667">
              <a:lnSpc>
                <a:spcPct val="100000"/>
              </a:lnSpc>
              <a:spcBef>
                <a:spcPts val="600"/>
              </a:spcBef>
              <a:buChar char="‒"/>
              <a:defRPr>
                <a:solidFill>
                  <a:srgbClr val="FFFFFF"/>
                </a:solidFill>
              </a:defRPr>
            </a:lvl4pPr>
            <a:lvl5pPr>
              <a:lnSpc>
                <a:spcPct val="100000"/>
              </a:lnSpc>
              <a:spcBef>
                <a:spcPts val="600"/>
              </a:spcBef>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132"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2133"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2134" name="Presentation Title | Author | Date">
            <a:hlinkClick r:id="rId4"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FFFFFF"/>
                </a:solidFill>
              </a:defRPr>
            </a:lvl1pPr>
          </a:lstStyle>
          <a:p>
            <a:pPr/>
            <a:r>
              <a:t>Presentation Title | Author | Date</a:t>
            </a:r>
          </a:p>
        </p:txBody>
      </p:sp>
      <p:sp>
        <p:nvSpPr>
          <p:cNvPr id="2135"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spTree>
  </p:cSld>
  <p:clrMapOvr>
    <a:masterClrMapping/>
  </p:clrMapOvr>
  <p:transition xmlns:p14="http://schemas.microsoft.com/office/powerpoint/2010/main" spd="med" advClick="1"/>
</p:sldLayout>
</file>

<file path=ppt/slideLayouts/slideLayout35.xml><?xml version="1.0" encoding="utf-8"?>
<p:sldLayout xmlns:a="http://schemas.openxmlformats.org/drawingml/2006/main" xmlns:r="http://schemas.openxmlformats.org/officeDocument/2006/relationships" xmlns:p="http://schemas.openxmlformats.org/presentationml/2006/main" type="tx" showMasterSp="0" showMasterPhAnim="1">
  <p:cSld name="Technology Image">
    <p:spTree>
      <p:nvGrpSpPr>
        <p:cNvPr id="1" name=""/>
        <p:cNvGrpSpPr/>
        <p:nvPr/>
      </p:nvGrpSpPr>
      <p:grpSpPr>
        <a:xfrm>
          <a:off x="0" y="0"/>
          <a:ext cx="0" cy="0"/>
          <a:chOff x="0" y="0"/>
          <a:chExt cx="0" cy="0"/>
        </a:xfrm>
      </p:grpSpPr>
      <p:sp>
        <p:nvSpPr>
          <p:cNvPr id="2142"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p>
        </p:txBody>
      </p:sp>
      <p:pic>
        <p:nvPicPr>
          <p:cNvPr id="2143"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2146" name="Group"/>
          <p:cNvGrpSpPr/>
          <p:nvPr/>
        </p:nvGrpSpPr>
        <p:grpSpPr>
          <a:xfrm>
            <a:off x="12496800" y="1590548"/>
            <a:ext cx="595071" cy="621323"/>
            <a:chOff x="0" y="0"/>
            <a:chExt cx="595069" cy="621322"/>
          </a:xfrm>
        </p:grpSpPr>
        <p:sp>
          <p:nvSpPr>
            <p:cNvPr id="2144"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45"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2149" name="Group"/>
          <p:cNvGrpSpPr/>
          <p:nvPr/>
        </p:nvGrpSpPr>
        <p:grpSpPr>
          <a:xfrm>
            <a:off x="13091870" y="1590548"/>
            <a:ext cx="595071" cy="621323"/>
            <a:chOff x="0" y="0"/>
            <a:chExt cx="595069" cy="621322"/>
          </a:xfrm>
        </p:grpSpPr>
        <p:sp>
          <p:nvSpPr>
            <p:cNvPr id="2147"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48"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2152" name="Group"/>
          <p:cNvGrpSpPr/>
          <p:nvPr/>
        </p:nvGrpSpPr>
        <p:grpSpPr>
          <a:xfrm>
            <a:off x="13686941" y="1590548"/>
            <a:ext cx="595071" cy="621323"/>
            <a:chOff x="0" y="0"/>
            <a:chExt cx="595069" cy="621322"/>
          </a:xfrm>
        </p:grpSpPr>
        <p:sp>
          <p:nvSpPr>
            <p:cNvPr id="2150"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51"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2155" name="Group"/>
          <p:cNvGrpSpPr/>
          <p:nvPr/>
        </p:nvGrpSpPr>
        <p:grpSpPr>
          <a:xfrm>
            <a:off x="14282010" y="1590548"/>
            <a:ext cx="595071" cy="621323"/>
            <a:chOff x="0" y="0"/>
            <a:chExt cx="595069" cy="621322"/>
          </a:xfrm>
        </p:grpSpPr>
        <p:sp>
          <p:nvSpPr>
            <p:cNvPr id="2153"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54"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2158" name="Group"/>
          <p:cNvGrpSpPr/>
          <p:nvPr/>
        </p:nvGrpSpPr>
        <p:grpSpPr>
          <a:xfrm>
            <a:off x="14877081" y="1590548"/>
            <a:ext cx="595071" cy="621323"/>
            <a:chOff x="0" y="0"/>
            <a:chExt cx="595069" cy="621322"/>
          </a:xfrm>
        </p:grpSpPr>
        <p:sp>
          <p:nvSpPr>
            <p:cNvPr id="2156"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57"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2161" name="Group"/>
          <p:cNvGrpSpPr/>
          <p:nvPr/>
        </p:nvGrpSpPr>
        <p:grpSpPr>
          <a:xfrm>
            <a:off x="12496800" y="2468607"/>
            <a:ext cx="595071" cy="621324"/>
            <a:chOff x="0" y="0"/>
            <a:chExt cx="595069" cy="621322"/>
          </a:xfrm>
        </p:grpSpPr>
        <p:sp>
          <p:nvSpPr>
            <p:cNvPr id="2159"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60"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2164" name="Group"/>
          <p:cNvGrpSpPr/>
          <p:nvPr/>
        </p:nvGrpSpPr>
        <p:grpSpPr>
          <a:xfrm>
            <a:off x="13091870" y="2468607"/>
            <a:ext cx="595071" cy="621324"/>
            <a:chOff x="0" y="0"/>
            <a:chExt cx="595069" cy="621322"/>
          </a:xfrm>
        </p:grpSpPr>
        <p:sp>
          <p:nvSpPr>
            <p:cNvPr id="2162"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63"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2167" name="Group"/>
          <p:cNvGrpSpPr/>
          <p:nvPr/>
        </p:nvGrpSpPr>
        <p:grpSpPr>
          <a:xfrm>
            <a:off x="13686941" y="2468607"/>
            <a:ext cx="595071" cy="621324"/>
            <a:chOff x="0" y="0"/>
            <a:chExt cx="595069" cy="621322"/>
          </a:xfrm>
        </p:grpSpPr>
        <p:sp>
          <p:nvSpPr>
            <p:cNvPr id="2165"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66"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2170" name="Group"/>
          <p:cNvGrpSpPr/>
          <p:nvPr/>
        </p:nvGrpSpPr>
        <p:grpSpPr>
          <a:xfrm>
            <a:off x="14282010" y="2468607"/>
            <a:ext cx="595071" cy="621324"/>
            <a:chOff x="0" y="0"/>
            <a:chExt cx="595069" cy="621322"/>
          </a:xfrm>
        </p:grpSpPr>
        <p:sp>
          <p:nvSpPr>
            <p:cNvPr id="2168"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69"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2173" name="Group"/>
          <p:cNvGrpSpPr/>
          <p:nvPr/>
        </p:nvGrpSpPr>
        <p:grpSpPr>
          <a:xfrm>
            <a:off x="14877081" y="2468607"/>
            <a:ext cx="595071" cy="621324"/>
            <a:chOff x="0" y="0"/>
            <a:chExt cx="595069" cy="621322"/>
          </a:xfrm>
        </p:grpSpPr>
        <p:sp>
          <p:nvSpPr>
            <p:cNvPr id="2171"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72"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2176" name="Group"/>
          <p:cNvGrpSpPr/>
          <p:nvPr/>
        </p:nvGrpSpPr>
        <p:grpSpPr>
          <a:xfrm>
            <a:off x="13686941" y="3089930"/>
            <a:ext cx="595071" cy="621323"/>
            <a:chOff x="0" y="0"/>
            <a:chExt cx="595069" cy="621322"/>
          </a:xfrm>
        </p:grpSpPr>
        <p:sp>
          <p:nvSpPr>
            <p:cNvPr id="2174"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75"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2179" name="Group"/>
          <p:cNvGrpSpPr/>
          <p:nvPr/>
        </p:nvGrpSpPr>
        <p:grpSpPr>
          <a:xfrm>
            <a:off x="14877081" y="3089930"/>
            <a:ext cx="595071" cy="621323"/>
            <a:chOff x="0" y="0"/>
            <a:chExt cx="595069" cy="621322"/>
          </a:xfrm>
        </p:grpSpPr>
        <p:sp>
          <p:nvSpPr>
            <p:cNvPr id="2177"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78"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2182" name="Group"/>
          <p:cNvGrpSpPr/>
          <p:nvPr/>
        </p:nvGrpSpPr>
        <p:grpSpPr>
          <a:xfrm>
            <a:off x="14877081" y="4948916"/>
            <a:ext cx="595071" cy="621324"/>
            <a:chOff x="0" y="0"/>
            <a:chExt cx="595069" cy="621322"/>
          </a:xfrm>
        </p:grpSpPr>
        <p:sp>
          <p:nvSpPr>
            <p:cNvPr id="2180"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81"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2185" name="Group"/>
          <p:cNvGrpSpPr/>
          <p:nvPr/>
        </p:nvGrpSpPr>
        <p:grpSpPr>
          <a:xfrm>
            <a:off x="14877081" y="4330084"/>
            <a:ext cx="595071" cy="621324"/>
            <a:chOff x="0" y="0"/>
            <a:chExt cx="595069" cy="621322"/>
          </a:xfrm>
        </p:grpSpPr>
        <p:sp>
          <p:nvSpPr>
            <p:cNvPr id="2183"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84"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2188" name="Group"/>
          <p:cNvGrpSpPr/>
          <p:nvPr/>
        </p:nvGrpSpPr>
        <p:grpSpPr>
          <a:xfrm>
            <a:off x="14877081" y="3711252"/>
            <a:ext cx="595071" cy="621324"/>
            <a:chOff x="0" y="0"/>
            <a:chExt cx="595069" cy="621322"/>
          </a:xfrm>
        </p:grpSpPr>
        <p:sp>
          <p:nvSpPr>
            <p:cNvPr id="2186"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87"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2191" name="Group"/>
          <p:cNvGrpSpPr/>
          <p:nvPr/>
        </p:nvGrpSpPr>
        <p:grpSpPr>
          <a:xfrm>
            <a:off x="14282010" y="3089930"/>
            <a:ext cx="595071" cy="621323"/>
            <a:chOff x="0" y="0"/>
            <a:chExt cx="595069" cy="621322"/>
          </a:xfrm>
        </p:grpSpPr>
        <p:sp>
          <p:nvSpPr>
            <p:cNvPr id="2189"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90"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2194" name="Group"/>
          <p:cNvGrpSpPr/>
          <p:nvPr/>
        </p:nvGrpSpPr>
        <p:grpSpPr>
          <a:xfrm>
            <a:off x="14282010" y="3711252"/>
            <a:ext cx="595071" cy="621324"/>
            <a:chOff x="0" y="0"/>
            <a:chExt cx="595069" cy="621322"/>
          </a:xfrm>
        </p:grpSpPr>
        <p:sp>
          <p:nvSpPr>
            <p:cNvPr id="2192"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93"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2197" name="Group"/>
          <p:cNvGrpSpPr/>
          <p:nvPr/>
        </p:nvGrpSpPr>
        <p:grpSpPr>
          <a:xfrm>
            <a:off x="14282010" y="4330084"/>
            <a:ext cx="595071" cy="621324"/>
            <a:chOff x="0" y="0"/>
            <a:chExt cx="595069" cy="621322"/>
          </a:xfrm>
        </p:grpSpPr>
        <p:sp>
          <p:nvSpPr>
            <p:cNvPr id="2195"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196"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2198"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2199"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2200"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2203" name="Group"/>
          <p:cNvGrpSpPr/>
          <p:nvPr/>
        </p:nvGrpSpPr>
        <p:grpSpPr>
          <a:xfrm>
            <a:off x="13686941" y="3711252"/>
            <a:ext cx="595071" cy="621324"/>
            <a:chOff x="0" y="0"/>
            <a:chExt cx="595069" cy="621322"/>
          </a:xfrm>
        </p:grpSpPr>
        <p:sp>
          <p:nvSpPr>
            <p:cNvPr id="2201"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02"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pic>
        <p:nvPicPr>
          <p:cNvPr id="2204" name="image33.png" descr="image33.png"/>
          <p:cNvPicPr>
            <a:picLocks noChangeAspect="1"/>
          </p:cNvPicPr>
          <p:nvPr/>
        </p:nvPicPr>
        <p:blipFill>
          <a:blip r:embed="rId3">
            <a:extLst/>
          </a:blip>
          <a:srcRect l="10880" t="0" r="0" b="30671"/>
          <a:stretch>
            <a:fillRect/>
          </a:stretch>
        </p:blipFill>
        <p:spPr>
          <a:xfrm flipH="1">
            <a:off x="3886200" y="812800"/>
            <a:ext cx="8305800" cy="6045200"/>
          </a:xfrm>
          <a:prstGeom prst="rect">
            <a:avLst/>
          </a:prstGeom>
          <a:ln w="12700">
            <a:miter lim="400000"/>
          </a:ln>
        </p:spPr>
      </p:pic>
      <p:sp>
        <p:nvSpPr>
          <p:cNvPr id="2205" name="Image"/>
          <p:cNvSpPr/>
          <p:nvPr>
            <p:ph type="pic" idx="13"/>
          </p:nvPr>
        </p:nvSpPr>
        <p:spPr>
          <a:xfrm>
            <a:off x="0" y="-2"/>
            <a:ext cx="7358744" cy="6857999"/>
          </a:xfrm>
          <a:prstGeom prst="rect">
            <a:avLst/>
          </a:prstGeom>
        </p:spPr>
        <p:txBody>
          <a:bodyPr lIns="91439" tIns="45719" rIns="91439" bIns="45719">
            <a:noAutofit/>
          </a:bodyPr>
          <a:lstStyle/>
          <a:p>
            <a:pPr/>
          </a:p>
        </p:txBody>
      </p:sp>
      <p:sp>
        <p:nvSpPr>
          <p:cNvPr id="2206" name="Title Text"/>
          <p:cNvSpPr txBox="1"/>
          <p:nvPr>
            <p:ph type="title"/>
          </p:nvPr>
        </p:nvSpPr>
        <p:spPr>
          <a:xfrm>
            <a:off x="7641935" y="1917275"/>
            <a:ext cx="4142080" cy="1727750"/>
          </a:xfrm>
          <a:prstGeom prst="rect">
            <a:avLst/>
          </a:prstGeom>
        </p:spPr>
        <p:txBody>
          <a:bodyPr anchor="b"/>
          <a:lstStyle>
            <a:lvl1pPr algn="r">
              <a:defRPr>
                <a:solidFill>
                  <a:schemeClr val="accent5"/>
                </a:solidFill>
              </a:defRPr>
            </a:lvl1pPr>
          </a:lstStyle>
          <a:p>
            <a:pPr/>
            <a:r>
              <a:t>Title Text</a:t>
            </a:r>
          </a:p>
        </p:txBody>
      </p:sp>
      <p:sp>
        <p:nvSpPr>
          <p:cNvPr id="2207" name="Body Level One…"/>
          <p:cNvSpPr txBox="1"/>
          <p:nvPr>
            <p:ph type="body" sz="quarter" idx="1"/>
          </p:nvPr>
        </p:nvSpPr>
        <p:spPr>
          <a:xfrm>
            <a:off x="7631886" y="3762624"/>
            <a:ext cx="4152129" cy="2186657"/>
          </a:xfrm>
          <a:prstGeom prst="rect">
            <a:avLst/>
          </a:prstGeom>
        </p:spPr>
        <p:txBody>
          <a:bodyPr/>
          <a:lstStyle>
            <a:lvl1pPr algn="r">
              <a:lnSpc>
                <a:spcPct val="100000"/>
              </a:lnSpc>
              <a:spcBef>
                <a:spcPts val="600"/>
              </a:spcBef>
              <a:defRPr>
                <a:solidFill>
                  <a:srgbClr val="FFFFFF"/>
                </a:solidFill>
              </a:defRPr>
            </a:lvl1pPr>
            <a:lvl2pPr marL="297089" indent="-293914" algn="r">
              <a:lnSpc>
                <a:spcPct val="100000"/>
              </a:lnSpc>
              <a:spcBef>
                <a:spcPts val="600"/>
              </a:spcBef>
              <a:buChar char="▪"/>
              <a:defRPr>
                <a:solidFill>
                  <a:srgbClr val="FFFFFF"/>
                </a:solidFill>
              </a:defRPr>
            </a:lvl2pPr>
            <a:lvl3pPr marL="529771" indent="-297996" algn="r">
              <a:lnSpc>
                <a:spcPct val="100000"/>
              </a:lnSpc>
              <a:spcBef>
                <a:spcPts val="600"/>
              </a:spcBef>
              <a:defRPr>
                <a:solidFill>
                  <a:srgbClr val="FFFFFF"/>
                </a:solidFill>
              </a:defRPr>
            </a:lvl3pPr>
            <a:lvl4pPr marL="745217" indent="-281667" algn="r">
              <a:lnSpc>
                <a:spcPct val="100000"/>
              </a:lnSpc>
              <a:spcBef>
                <a:spcPts val="600"/>
              </a:spcBef>
              <a:buChar char="‒"/>
              <a:defRPr>
                <a:solidFill>
                  <a:srgbClr val="FFFFFF"/>
                </a:solidFill>
              </a:defRPr>
            </a:lvl4pPr>
            <a:lvl5pPr algn="r">
              <a:lnSpc>
                <a:spcPct val="100000"/>
              </a:lnSpc>
              <a:spcBef>
                <a:spcPts val="600"/>
              </a:spcBef>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208"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2209" name="© 2017 Capgemini. All rights reserved."/>
          <p:cNvSpPr txBox="1"/>
          <p:nvPr/>
        </p:nvSpPr>
        <p:spPr>
          <a:xfrm>
            <a:off x="7960190" y="6601986"/>
            <a:ext cx="2023914"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FFFFFF"/>
                </a:solidFill>
              </a:defRPr>
            </a:lvl1pPr>
          </a:lstStyle>
          <a:p>
            <a:pPr/>
            <a:r>
              <a:t>© 2017 Capgemini. All rights reserved.</a:t>
            </a:r>
          </a:p>
        </p:txBody>
      </p:sp>
    </p:spTree>
  </p:cSld>
  <p:clrMapOvr>
    <a:masterClrMapping/>
  </p:clrMapOvr>
  <p:transition xmlns:p14="http://schemas.microsoft.com/office/powerpoint/2010/main" spd="med" advClick="1"/>
</p:sldLayout>
</file>

<file path=ppt/slideLayouts/slideLayout36.xml><?xml version="1.0" encoding="utf-8"?>
<p:sldLayout xmlns:a="http://schemas.openxmlformats.org/drawingml/2006/main" xmlns:r="http://schemas.openxmlformats.org/officeDocument/2006/relationships" xmlns:p="http://schemas.openxmlformats.org/presentationml/2006/main" type="tx" showMasterSp="0" showMasterPhAnim="1">
  <p:cSld name="Image and highlights (two-color)">
    <p:spTree>
      <p:nvGrpSpPr>
        <p:cNvPr id="1" name=""/>
        <p:cNvGrpSpPr/>
        <p:nvPr/>
      </p:nvGrpSpPr>
      <p:grpSpPr>
        <a:xfrm>
          <a:off x="0" y="0"/>
          <a:ext cx="0" cy="0"/>
          <a:chOff x="0" y="0"/>
          <a:chExt cx="0" cy="0"/>
        </a:xfrm>
      </p:grpSpPr>
      <p:sp>
        <p:nvSpPr>
          <p:cNvPr id="2216"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p>
        </p:txBody>
      </p:sp>
      <p:pic>
        <p:nvPicPr>
          <p:cNvPr id="2217"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2220" name="Group"/>
          <p:cNvGrpSpPr/>
          <p:nvPr/>
        </p:nvGrpSpPr>
        <p:grpSpPr>
          <a:xfrm>
            <a:off x="12496800" y="1590548"/>
            <a:ext cx="595071" cy="621323"/>
            <a:chOff x="0" y="0"/>
            <a:chExt cx="595069" cy="621322"/>
          </a:xfrm>
        </p:grpSpPr>
        <p:sp>
          <p:nvSpPr>
            <p:cNvPr id="2218"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19"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2223" name="Group"/>
          <p:cNvGrpSpPr/>
          <p:nvPr/>
        </p:nvGrpSpPr>
        <p:grpSpPr>
          <a:xfrm>
            <a:off x="13091870" y="1590548"/>
            <a:ext cx="595071" cy="621323"/>
            <a:chOff x="0" y="0"/>
            <a:chExt cx="595069" cy="621322"/>
          </a:xfrm>
        </p:grpSpPr>
        <p:sp>
          <p:nvSpPr>
            <p:cNvPr id="2221"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22"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2226" name="Group"/>
          <p:cNvGrpSpPr/>
          <p:nvPr/>
        </p:nvGrpSpPr>
        <p:grpSpPr>
          <a:xfrm>
            <a:off x="13686941" y="1590548"/>
            <a:ext cx="595071" cy="621323"/>
            <a:chOff x="0" y="0"/>
            <a:chExt cx="595069" cy="621322"/>
          </a:xfrm>
        </p:grpSpPr>
        <p:sp>
          <p:nvSpPr>
            <p:cNvPr id="2224"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25"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2229" name="Group"/>
          <p:cNvGrpSpPr/>
          <p:nvPr/>
        </p:nvGrpSpPr>
        <p:grpSpPr>
          <a:xfrm>
            <a:off x="14282010" y="1590548"/>
            <a:ext cx="595071" cy="621323"/>
            <a:chOff x="0" y="0"/>
            <a:chExt cx="595069" cy="621322"/>
          </a:xfrm>
        </p:grpSpPr>
        <p:sp>
          <p:nvSpPr>
            <p:cNvPr id="2227"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28"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2232" name="Group"/>
          <p:cNvGrpSpPr/>
          <p:nvPr/>
        </p:nvGrpSpPr>
        <p:grpSpPr>
          <a:xfrm>
            <a:off x="14877081" y="1590548"/>
            <a:ext cx="595071" cy="621323"/>
            <a:chOff x="0" y="0"/>
            <a:chExt cx="595069" cy="621322"/>
          </a:xfrm>
        </p:grpSpPr>
        <p:sp>
          <p:nvSpPr>
            <p:cNvPr id="2230"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31"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2235" name="Group"/>
          <p:cNvGrpSpPr/>
          <p:nvPr/>
        </p:nvGrpSpPr>
        <p:grpSpPr>
          <a:xfrm>
            <a:off x="12496800" y="2468607"/>
            <a:ext cx="595071" cy="621324"/>
            <a:chOff x="0" y="0"/>
            <a:chExt cx="595069" cy="621322"/>
          </a:xfrm>
        </p:grpSpPr>
        <p:sp>
          <p:nvSpPr>
            <p:cNvPr id="2233"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34"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2238" name="Group"/>
          <p:cNvGrpSpPr/>
          <p:nvPr/>
        </p:nvGrpSpPr>
        <p:grpSpPr>
          <a:xfrm>
            <a:off x="13091870" y="2468607"/>
            <a:ext cx="595071" cy="621324"/>
            <a:chOff x="0" y="0"/>
            <a:chExt cx="595069" cy="621322"/>
          </a:xfrm>
        </p:grpSpPr>
        <p:sp>
          <p:nvSpPr>
            <p:cNvPr id="2236"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37"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2241" name="Group"/>
          <p:cNvGrpSpPr/>
          <p:nvPr/>
        </p:nvGrpSpPr>
        <p:grpSpPr>
          <a:xfrm>
            <a:off x="13686941" y="2468607"/>
            <a:ext cx="595071" cy="621324"/>
            <a:chOff x="0" y="0"/>
            <a:chExt cx="595069" cy="621322"/>
          </a:xfrm>
        </p:grpSpPr>
        <p:sp>
          <p:nvSpPr>
            <p:cNvPr id="2239"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40"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2244" name="Group"/>
          <p:cNvGrpSpPr/>
          <p:nvPr/>
        </p:nvGrpSpPr>
        <p:grpSpPr>
          <a:xfrm>
            <a:off x="14282010" y="2468607"/>
            <a:ext cx="595071" cy="621324"/>
            <a:chOff x="0" y="0"/>
            <a:chExt cx="595069" cy="621322"/>
          </a:xfrm>
        </p:grpSpPr>
        <p:sp>
          <p:nvSpPr>
            <p:cNvPr id="2242"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43"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2247" name="Group"/>
          <p:cNvGrpSpPr/>
          <p:nvPr/>
        </p:nvGrpSpPr>
        <p:grpSpPr>
          <a:xfrm>
            <a:off x="14877081" y="2468607"/>
            <a:ext cx="595071" cy="621324"/>
            <a:chOff x="0" y="0"/>
            <a:chExt cx="595069" cy="621322"/>
          </a:xfrm>
        </p:grpSpPr>
        <p:sp>
          <p:nvSpPr>
            <p:cNvPr id="2245"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46"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2250" name="Group"/>
          <p:cNvGrpSpPr/>
          <p:nvPr/>
        </p:nvGrpSpPr>
        <p:grpSpPr>
          <a:xfrm>
            <a:off x="13686941" y="3089930"/>
            <a:ext cx="595071" cy="621323"/>
            <a:chOff x="0" y="0"/>
            <a:chExt cx="595069" cy="621322"/>
          </a:xfrm>
        </p:grpSpPr>
        <p:sp>
          <p:nvSpPr>
            <p:cNvPr id="2248"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49"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2253" name="Group"/>
          <p:cNvGrpSpPr/>
          <p:nvPr/>
        </p:nvGrpSpPr>
        <p:grpSpPr>
          <a:xfrm>
            <a:off x="14877081" y="3089930"/>
            <a:ext cx="595071" cy="621323"/>
            <a:chOff x="0" y="0"/>
            <a:chExt cx="595069" cy="621322"/>
          </a:xfrm>
        </p:grpSpPr>
        <p:sp>
          <p:nvSpPr>
            <p:cNvPr id="2251"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52"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2256" name="Group"/>
          <p:cNvGrpSpPr/>
          <p:nvPr/>
        </p:nvGrpSpPr>
        <p:grpSpPr>
          <a:xfrm>
            <a:off x="14877081" y="4948916"/>
            <a:ext cx="595071" cy="621324"/>
            <a:chOff x="0" y="0"/>
            <a:chExt cx="595069" cy="621322"/>
          </a:xfrm>
        </p:grpSpPr>
        <p:sp>
          <p:nvSpPr>
            <p:cNvPr id="2254"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55"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2259" name="Group"/>
          <p:cNvGrpSpPr/>
          <p:nvPr/>
        </p:nvGrpSpPr>
        <p:grpSpPr>
          <a:xfrm>
            <a:off x="14877081" y="4330084"/>
            <a:ext cx="595071" cy="621324"/>
            <a:chOff x="0" y="0"/>
            <a:chExt cx="595069" cy="621322"/>
          </a:xfrm>
        </p:grpSpPr>
        <p:sp>
          <p:nvSpPr>
            <p:cNvPr id="2257"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58"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2262" name="Group"/>
          <p:cNvGrpSpPr/>
          <p:nvPr/>
        </p:nvGrpSpPr>
        <p:grpSpPr>
          <a:xfrm>
            <a:off x="14877081" y="3711252"/>
            <a:ext cx="595071" cy="621324"/>
            <a:chOff x="0" y="0"/>
            <a:chExt cx="595069" cy="621322"/>
          </a:xfrm>
        </p:grpSpPr>
        <p:sp>
          <p:nvSpPr>
            <p:cNvPr id="2260"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61"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2265" name="Group"/>
          <p:cNvGrpSpPr/>
          <p:nvPr/>
        </p:nvGrpSpPr>
        <p:grpSpPr>
          <a:xfrm>
            <a:off x="14282010" y="3089930"/>
            <a:ext cx="595071" cy="621323"/>
            <a:chOff x="0" y="0"/>
            <a:chExt cx="595069" cy="621322"/>
          </a:xfrm>
        </p:grpSpPr>
        <p:sp>
          <p:nvSpPr>
            <p:cNvPr id="2263"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64"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2268" name="Group"/>
          <p:cNvGrpSpPr/>
          <p:nvPr/>
        </p:nvGrpSpPr>
        <p:grpSpPr>
          <a:xfrm>
            <a:off x="14282010" y="3711252"/>
            <a:ext cx="595071" cy="621324"/>
            <a:chOff x="0" y="0"/>
            <a:chExt cx="595069" cy="621322"/>
          </a:xfrm>
        </p:grpSpPr>
        <p:sp>
          <p:nvSpPr>
            <p:cNvPr id="2266"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67"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2271" name="Group"/>
          <p:cNvGrpSpPr/>
          <p:nvPr/>
        </p:nvGrpSpPr>
        <p:grpSpPr>
          <a:xfrm>
            <a:off x="14282010" y="4330084"/>
            <a:ext cx="595071" cy="621324"/>
            <a:chOff x="0" y="0"/>
            <a:chExt cx="595069" cy="621322"/>
          </a:xfrm>
        </p:grpSpPr>
        <p:sp>
          <p:nvSpPr>
            <p:cNvPr id="2269"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70"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2272"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2273"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2274"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2277" name="Group"/>
          <p:cNvGrpSpPr/>
          <p:nvPr/>
        </p:nvGrpSpPr>
        <p:grpSpPr>
          <a:xfrm>
            <a:off x="13686941" y="3711252"/>
            <a:ext cx="595071" cy="621324"/>
            <a:chOff x="0" y="0"/>
            <a:chExt cx="595069" cy="621322"/>
          </a:xfrm>
        </p:grpSpPr>
        <p:sp>
          <p:nvSpPr>
            <p:cNvPr id="2275"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276"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2278" name="Image"/>
          <p:cNvSpPr/>
          <p:nvPr>
            <p:ph type="pic" idx="13"/>
          </p:nvPr>
        </p:nvSpPr>
        <p:spPr>
          <a:xfrm>
            <a:off x="4833256" y="-2"/>
            <a:ext cx="7358744" cy="6857999"/>
          </a:xfrm>
          <a:prstGeom prst="rect">
            <a:avLst/>
          </a:prstGeom>
        </p:spPr>
        <p:txBody>
          <a:bodyPr lIns="91439" tIns="45719" rIns="91439" bIns="45719">
            <a:noAutofit/>
          </a:bodyPr>
          <a:lstStyle/>
          <a:p>
            <a:pPr/>
          </a:p>
        </p:txBody>
      </p:sp>
      <p:sp>
        <p:nvSpPr>
          <p:cNvPr id="2279" name="Title Text"/>
          <p:cNvSpPr txBox="1"/>
          <p:nvPr>
            <p:ph type="title"/>
          </p:nvPr>
        </p:nvSpPr>
        <p:spPr>
          <a:xfrm>
            <a:off x="939799" y="707443"/>
            <a:ext cx="2895437" cy="1830080"/>
          </a:xfrm>
          <a:prstGeom prst="rect">
            <a:avLst/>
          </a:prstGeom>
        </p:spPr>
        <p:txBody>
          <a:bodyPr lIns="45719" tIns="45719" rIns="45719" bIns="45719" anchor="b"/>
          <a:lstStyle>
            <a:lvl1pPr>
              <a:lnSpc>
                <a:spcPct val="90000"/>
              </a:lnSpc>
              <a:defRPr sz="4800">
                <a:solidFill>
                  <a:schemeClr val="accent5"/>
                </a:solidFill>
              </a:defRPr>
            </a:lvl1pPr>
          </a:lstStyle>
          <a:p>
            <a:pPr/>
            <a:r>
              <a:t>Title Text</a:t>
            </a:r>
          </a:p>
        </p:txBody>
      </p:sp>
      <p:sp>
        <p:nvSpPr>
          <p:cNvPr id="2280" name="Body Level One…"/>
          <p:cNvSpPr txBox="1"/>
          <p:nvPr>
            <p:ph type="body" sz="quarter" idx="1"/>
          </p:nvPr>
        </p:nvSpPr>
        <p:spPr>
          <a:xfrm>
            <a:off x="939799" y="2564903"/>
            <a:ext cx="2895436" cy="3589776"/>
          </a:xfrm>
          <a:prstGeom prst="rect">
            <a:avLst/>
          </a:prstGeom>
        </p:spPr>
        <p:txBody>
          <a:bodyPr/>
          <a:lstStyle>
            <a:lvl1pPr>
              <a:lnSpc>
                <a:spcPct val="100000"/>
              </a:lnSpc>
              <a:spcBef>
                <a:spcPts val="600"/>
              </a:spcBef>
              <a:defRPr>
                <a:solidFill>
                  <a:srgbClr val="FFFFFF"/>
                </a:solidFill>
              </a:defRPr>
            </a:lvl1pPr>
            <a:lvl2pPr marL="297089" indent="-293914">
              <a:lnSpc>
                <a:spcPct val="100000"/>
              </a:lnSpc>
              <a:spcBef>
                <a:spcPts val="600"/>
              </a:spcBef>
              <a:buChar char="▪"/>
              <a:defRPr>
                <a:solidFill>
                  <a:srgbClr val="FFFFFF"/>
                </a:solidFill>
              </a:defRPr>
            </a:lvl2pPr>
            <a:lvl3pPr marL="529771" indent="-297996">
              <a:lnSpc>
                <a:spcPct val="100000"/>
              </a:lnSpc>
              <a:spcBef>
                <a:spcPts val="600"/>
              </a:spcBef>
              <a:defRPr>
                <a:solidFill>
                  <a:srgbClr val="FFFFFF"/>
                </a:solidFill>
              </a:defRPr>
            </a:lvl3pPr>
            <a:lvl4pPr marL="745217" indent="-281667">
              <a:lnSpc>
                <a:spcPct val="100000"/>
              </a:lnSpc>
              <a:spcBef>
                <a:spcPts val="600"/>
              </a:spcBef>
              <a:buChar char="‒"/>
              <a:defRPr>
                <a:solidFill>
                  <a:srgbClr val="FFFFFF"/>
                </a:solidFill>
              </a:defRPr>
            </a:lvl4pPr>
            <a:lvl5pPr>
              <a:lnSpc>
                <a:spcPct val="100000"/>
              </a:lnSpc>
              <a:spcBef>
                <a:spcPts val="600"/>
              </a:spcBef>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281" name="Rectangle"/>
          <p:cNvSpPr/>
          <p:nvPr/>
        </p:nvSpPr>
        <p:spPr>
          <a:xfrm>
            <a:off x="0" y="0"/>
            <a:ext cx="3067050" cy="6858000"/>
          </a:xfrm>
          <a:prstGeom prst="rect">
            <a:avLst/>
          </a:prstGeom>
          <a:solidFill>
            <a:schemeClr val="accent2"/>
          </a:solidFill>
          <a:ln w="12700">
            <a:miter lim="400000"/>
          </a:ln>
        </p:spPr>
        <p:txBody>
          <a:bodyPr lIns="45719" rIns="45719" anchor="ctr"/>
          <a:lstStyle/>
          <a:p>
            <a:pPr algn="ctr">
              <a:defRPr>
                <a:solidFill>
                  <a:srgbClr val="FFFFFF"/>
                </a:solidFill>
              </a:defRPr>
            </a:pPr>
          </a:p>
        </p:txBody>
      </p:sp>
      <p:grpSp>
        <p:nvGrpSpPr>
          <p:cNvPr id="2286" name="Group"/>
          <p:cNvGrpSpPr/>
          <p:nvPr/>
        </p:nvGrpSpPr>
        <p:grpSpPr>
          <a:xfrm>
            <a:off x="-3" y="-1828800"/>
            <a:ext cx="7510782" cy="10800951"/>
            <a:chOff x="0" y="0"/>
            <a:chExt cx="7510780" cy="10800950"/>
          </a:xfrm>
        </p:grpSpPr>
        <p:sp>
          <p:nvSpPr>
            <p:cNvPr id="2282" name="Rectangle"/>
            <p:cNvSpPr/>
            <p:nvPr/>
          </p:nvSpPr>
          <p:spPr>
            <a:xfrm flipH="1">
              <a:off x="478765" y="7550615"/>
              <a:ext cx="591400" cy="887101"/>
            </a:xfrm>
            <a:prstGeom prst="rect">
              <a:avLst/>
            </a:prstGeom>
            <a:solidFill>
              <a:schemeClr val="accent1"/>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nvGrpSpPr>
            <p:cNvPr id="2285" name="Group"/>
            <p:cNvGrpSpPr/>
            <p:nvPr/>
          </p:nvGrpSpPr>
          <p:grpSpPr>
            <a:xfrm>
              <a:off x="0" y="0"/>
              <a:ext cx="7510781" cy="10800951"/>
              <a:chOff x="0" y="0"/>
              <a:chExt cx="7510780" cy="10800950"/>
            </a:xfrm>
          </p:grpSpPr>
          <p:pic>
            <p:nvPicPr>
              <p:cNvPr id="2283" name="image35.png" descr="image35.png"/>
              <p:cNvPicPr>
                <a:picLocks noChangeAspect="1"/>
              </p:cNvPicPr>
              <p:nvPr/>
            </p:nvPicPr>
            <p:blipFill>
              <a:blip r:embed="rId3">
                <a:extLst/>
              </a:blip>
              <a:srcRect l="24648" t="31387" r="33798" b="8441"/>
              <a:stretch>
                <a:fillRect/>
              </a:stretch>
            </p:blipFill>
            <p:spPr>
              <a:xfrm flipH="1">
                <a:off x="0" y="0"/>
                <a:ext cx="5698184" cy="10028864"/>
              </a:xfrm>
              <a:prstGeom prst="rect">
                <a:avLst/>
              </a:prstGeom>
              <a:ln w="12700" cap="flat">
                <a:noFill/>
                <a:miter lim="400000"/>
              </a:ln>
              <a:effectLst/>
            </p:spPr>
          </p:pic>
          <p:pic>
            <p:nvPicPr>
              <p:cNvPr id="2284" name="image37.png" descr="image37.png"/>
              <p:cNvPicPr>
                <a:picLocks noChangeAspect="1"/>
              </p:cNvPicPr>
              <p:nvPr/>
            </p:nvPicPr>
            <p:blipFill>
              <a:blip r:embed="rId4">
                <a:extLst/>
              </a:blip>
              <a:srcRect l="23644" t="23056" r="6669" b="9418"/>
              <a:stretch>
                <a:fillRect/>
              </a:stretch>
            </p:blipFill>
            <p:spPr>
              <a:xfrm flipH="1">
                <a:off x="3" y="1158149"/>
                <a:ext cx="7510778" cy="9642802"/>
              </a:xfrm>
              <a:prstGeom prst="rect">
                <a:avLst/>
              </a:prstGeom>
              <a:ln w="12700" cap="flat">
                <a:noFill/>
                <a:miter lim="400000"/>
              </a:ln>
              <a:effectLst/>
            </p:spPr>
          </p:pic>
        </p:grpSp>
      </p:grpSp>
      <p:sp>
        <p:nvSpPr>
          <p:cNvPr id="2287"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2288"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2289" name="Presentation Title | Author | Date">
            <a:hlinkClick r:id="rId5"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FFFFFF"/>
                </a:solidFill>
              </a:defRPr>
            </a:lvl1pPr>
          </a:lstStyle>
          <a:p>
            <a:pPr/>
            <a:r>
              <a:t>Presentation Title | Author | Date</a:t>
            </a:r>
          </a:p>
        </p:txBody>
      </p:sp>
      <p:sp>
        <p:nvSpPr>
          <p:cNvPr id="2290"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FFFFFF"/>
                </a:solidFill>
              </a:defRPr>
            </a:lvl1pPr>
          </a:lstStyle>
          <a:p>
            <a:pPr/>
            <a:r>
              <a:t>© 2017 Capgemini. All rights reserved.</a:t>
            </a:r>
          </a:p>
        </p:txBody>
      </p:sp>
    </p:spTree>
  </p:cSld>
  <p:clrMapOvr>
    <a:masterClrMapping/>
  </p:clrMapOvr>
  <p:transition xmlns:p14="http://schemas.microsoft.com/office/powerpoint/2010/main" spd="med" advClick="1"/>
</p:sldLayout>
</file>

<file path=ppt/slideLayouts/slideLayout37.xml><?xml version="1.0" encoding="utf-8"?>
<p:sldLayout xmlns:a="http://schemas.openxmlformats.org/drawingml/2006/main" xmlns:r="http://schemas.openxmlformats.org/officeDocument/2006/relationships" xmlns:p="http://schemas.openxmlformats.org/presentationml/2006/main" type="tx" showMasterSp="0" showMasterPhAnim="1">
  <p:cSld name="Bullets and image">
    <p:spTree>
      <p:nvGrpSpPr>
        <p:cNvPr id="1" name=""/>
        <p:cNvGrpSpPr/>
        <p:nvPr/>
      </p:nvGrpSpPr>
      <p:grpSpPr>
        <a:xfrm>
          <a:off x="0" y="0"/>
          <a:ext cx="0" cy="0"/>
          <a:chOff x="0" y="0"/>
          <a:chExt cx="0" cy="0"/>
        </a:xfrm>
      </p:grpSpPr>
      <p:sp>
        <p:nvSpPr>
          <p:cNvPr id="2297"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p>
        </p:txBody>
      </p:sp>
      <p:pic>
        <p:nvPicPr>
          <p:cNvPr id="2298"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2301" name="Group"/>
          <p:cNvGrpSpPr/>
          <p:nvPr/>
        </p:nvGrpSpPr>
        <p:grpSpPr>
          <a:xfrm>
            <a:off x="12496800" y="1590548"/>
            <a:ext cx="595071" cy="621323"/>
            <a:chOff x="0" y="0"/>
            <a:chExt cx="595069" cy="621322"/>
          </a:xfrm>
        </p:grpSpPr>
        <p:sp>
          <p:nvSpPr>
            <p:cNvPr id="2299"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00"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2304" name="Group"/>
          <p:cNvGrpSpPr/>
          <p:nvPr/>
        </p:nvGrpSpPr>
        <p:grpSpPr>
          <a:xfrm>
            <a:off x="13091870" y="1590548"/>
            <a:ext cx="595071" cy="621323"/>
            <a:chOff x="0" y="0"/>
            <a:chExt cx="595069" cy="621322"/>
          </a:xfrm>
        </p:grpSpPr>
        <p:sp>
          <p:nvSpPr>
            <p:cNvPr id="2302"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03"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2307" name="Group"/>
          <p:cNvGrpSpPr/>
          <p:nvPr/>
        </p:nvGrpSpPr>
        <p:grpSpPr>
          <a:xfrm>
            <a:off x="13686941" y="1590548"/>
            <a:ext cx="595071" cy="621323"/>
            <a:chOff x="0" y="0"/>
            <a:chExt cx="595069" cy="621322"/>
          </a:xfrm>
        </p:grpSpPr>
        <p:sp>
          <p:nvSpPr>
            <p:cNvPr id="2305"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06"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2310" name="Group"/>
          <p:cNvGrpSpPr/>
          <p:nvPr/>
        </p:nvGrpSpPr>
        <p:grpSpPr>
          <a:xfrm>
            <a:off x="14282010" y="1590548"/>
            <a:ext cx="595071" cy="621323"/>
            <a:chOff x="0" y="0"/>
            <a:chExt cx="595069" cy="621322"/>
          </a:xfrm>
        </p:grpSpPr>
        <p:sp>
          <p:nvSpPr>
            <p:cNvPr id="2308"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09"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2313" name="Group"/>
          <p:cNvGrpSpPr/>
          <p:nvPr/>
        </p:nvGrpSpPr>
        <p:grpSpPr>
          <a:xfrm>
            <a:off x="14877081" y="1590548"/>
            <a:ext cx="595071" cy="621323"/>
            <a:chOff x="0" y="0"/>
            <a:chExt cx="595069" cy="621322"/>
          </a:xfrm>
        </p:grpSpPr>
        <p:sp>
          <p:nvSpPr>
            <p:cNvPr id="2311"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12"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2316" name="Group"/>
          <p:cNvGrpSpPr/>
          <p:nvPr/>
        </p:nvGrpSpPr>
        <p:grpSpPr>
          <a:xfrm>
            <a:off x="12496800" y="2468607"/>
            <a:ext cx="595071" cy="621324"/>
            <a:chOff x="0" y="0"/>
            <a:chExt cx="595069" cy="621322"/>
          </a:xfrm>
        </p:grpSpPr>
        <p:sp>
          <p:nvSpPr>
            <p:cNvPr id="2314"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15"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2319" name="Group"/>
          <p:cNvGrpSpPr/>
          <p:nvPr/>
        </p:nvGrpSpPr>
        <p:grpSpPr>
          <a:xfrm>
            <a:off x="13091870" y="2468607"/>
            <a:ext cx="595071" cy="621324"/>
            <a:chOff x="0" y="0"/>
            <a:chExt cx="595069" cy="621322"/>
          </a:xfrm>
        </p:grpSpPr>
        <p:sp>
          <p:nvSpPr>
            <p:cNvPr id="2317"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18"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2322" name="Group"/>
          <p:cNvGrpSpPr/>
          <p:nvPr/>
        </p:nvGrpSpPr>
        <p:grpSpPr>
          <a:xfrm>
            <a:off x="13686941" y="2468607"/>
            <a:ext cx="595071" cy="621324"/>
            <a:chOff x="0" y="0"/>
            <a:chExt cx="595069" cy="621322"/>
          </a:xfrm>
        </p:grpSpPr>
        <p:sp>
          <p:nvSpPr>
            <p:cNvPr id="2320"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21"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2325" name="Group"/>
          <p:cNvGrpSpPr/>
          <p:nvPr/>
        </p:nvGrpSpPr>
        <p:grpSpPr>
          <a:xfrm>
            <a:off x="14282010" y="2468607"/>
            <a:ext cx="595071" cy="621324"/>
            <a:chOff x="0" y="0"/>
            <a:chExt cx="595069" cy="621322"/>
          </a:xfrm>
        </p:grpSpPr>
        <p:sp>
          <p:nvSpPr>
            <p:cNvPr id="2323"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24"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2328" name="Group"/>
          <p:cNvGrpSpPr/>
          <p:nvPr/>
        </p:nvGrpSpPr>
        <p:grpSpPr>
          <a:xfrm>
            <a:off x="14877081" y="2468607"/>
            <a:ext cx="595071" cy="621324"/>
            <a:chOff x="0" y="0"/>
            <a:chExt cx="595069" cy="621322"/>
          </a:xfrm>
        </p:grpSpPr>
        <p:sp>
          <p:nvSpPr>
            <p:cNvPr id="2326"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27"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2331" name="Group"/>
          <p:cNvGrpSpPr/>
          <p:nvPr/>
        </p:nvGrpSpPr>
        <p:grpSpPr>
          <a:xfrm>
            <a:off x="13686941" y="3089930"/>
            <a:ext cx="595071" cy="621323"/>
            <a:chOff x="0" y="0"/>
            <a:chExt cx="595069" cy="621322"/>
          </a:xfrm>
        </p:grpSpPr>
        <p:sp>
          <p:nvSpPr>
            <p:cNvPr id="2329"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30"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2334" name="Group"/>
          <p:cNvGrpSpPr/>
          <p:nvPr/>
        </p:nvGrpSpPr>
        <p:grpSpPr>
          <a:xfrm>
            <a:off x="14877081" y="3089930"/>
            <a:ext cx="595071" cy="621323"/>
            <a:chOff x="0" y="0"/>
            <a:chExt cx="595069" cy="621322"/>
          </a:xfrm>
        </p:grpSpPr>
        <p:sp>
          <p:nvSpPr>
            <p:cNvPr id="2332"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33"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2337" name="Group"/>
          <p:cNvGrpSpPr/>
          <p:nvPr/>
        </p:nvGrpSpPr>
        <p:grpSpPr>
          <a:xfrm>
            <a:off x="14877081" y="4948916"/>
            <a:ext cx="595071" cy="621324"/>
            <a:chOff x="0" y="0"/>
            <a:chExt cx="595069" cy="621322"/>
          </a:xfrm>
        </p:grpSpPr>
        <p:sp>
          <p:nvSpPr>
            <p:cNvPr id="2335"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36"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2340" name="Group"/>
          <p:cNvGrpSpPr/>
          <p:nvPr/>
        </p:nvGrpSpPr>
        <p:grpSpPr>
          <a:xfrm>
            <a:off x="14877081" y="4330084"/>
            <a:ext cx="595071" cy="621324"/>
            <a:chOff x="0" y="0"/>
            <a:chExt cx="595069" cy="621322"/>
          </a:xfrm>
        </p:grpSpPr>
        <p:sp>
          <p:nvSpPr>
            <p:cNvPr id="2338"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39"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2343" name="Group"/>
          <p:cNvGrpSpPr/>
          <p:nvPr/>
        </p:nvGrpSpPr>
        <p:grpSpPr>
          <a:xfrm>
            <a:off x="14877081" y="3711252"/>
            <a:ext cx="595071" cy="621324"/>
            <a:chOff x="0" y="0"/>
            <a:chExt cx="595069" cy="621322"/>
          </a:xfrm>
        </p:grpSpPr>
        <p:sp>
          <p:nvSpPr>
            <p:cNvPr id="2341"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42"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2346" name="Group"/>
          <p:cNvGrpSpPr/>
          <p:nvPr/>
        </p:nvGrpSpPr>
        <p:grpSpPr>
          <a:xfrm>
            <a:off x="14282010" y="3089930"/>
            <a:ext cx="595071" cy="621323"/>
            <a:chOff x="0" y="0"/>
            <a:chExt cx="595069" cy="621322"/>
          </a:xfrm>
        </p:grpSpPr>
        <p:sp>
          <p:nvSpPr>
            <p:cNvPr id="2344"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45"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2349" name="Group"/>
          <p:cNvGrpSpPr/>
          <p:nvPr/>
        </p:nvGrpSpPr>
        <p:grpSpPr>
          <a:xfrm>
            <a:off x="14282010" y="3711252"/>
            <a:ext cx="595071" cy="621324"/>
            <a:chOff x="0" y="0"/>
            <a:chExt cx="595069" cy="621322"/>
          </a:xfrm>
        </p:grpSpPr>
        <p:sp>
          <p:nvSpPr>
            <p:cNvPr id="2347"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48"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2352" name="Group"/>
          <p:cNvGrpSpPr/>
          <p:nvPr/>
        </p:nvGrpSpPr>
        <p:grpSpPr>
          <a:xfrm>
            <a:off x="14282010" y="4330084"/>
            <a:ext cx="595071" cy="621324"/>
            <a:chOff x="0" y="0"/>
            <a:chExt cx="595069" cy="621322"/>
          </a:xfrm>
        </p:grpSpPr>
        <p:sp>
          <p:nvSpPr>
            <p:cNvPr id="2350"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51"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2353"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2354"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2355"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2358" name="Group"/>
          <p:cNvGrpSpPr/>
          <p:nvPr/>
        </p:nvGrpSpPr>
        <p:grpSpPr>
          <a:xfrm>
            <a:off x="13686941" y="3711252"/>
            <a:ext cx="595071" cy="621324"/>
            <a:chOff x="0" y="0"/>
            <a:chExt cx="595069" cy="621322"/>
          </a:xfrm>
        </p:grpSpPr>
        <p:sp>
          <p:nvSpPr>
            <p:cNvPr id="2356"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57"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pic>
        <p:nvPicPr>
          <p:cNvPr id="2359" name="image39.png" descr="image39.png"/>
          <p:cNvPicPr>
            <a:picLocks noChangeAspect="1"/>
          </p:cNvPicPr>
          <p:nvPr/>
        </p:nvPicPr>
        <p:blipFill>
          <a:blip r:embed="rId3">
            <a:extLst/>
          </a:blip>
          <a:stretch>
            <a:fillRect/>
          </a:stretch>
        </p:blipFill>
        <p:spPr>
          <a:xfrm>
            <a:off x="6400800" y="0"/>
            <a:ext cx="5791199" cy="5902960"/>
          </a:xfrm>
          <a:prstGeom prst="rect">
            <a:avLst/>
          </a:prstGeom>
          <a:ln w="12700">
            <a:miter lim="400000"/>
          </a:ln>
        </p:spPr>
      </p:pic>
      <p:sp>
        <p:nvSpPr>
          <p:cNvPr id="2360" name="Image"/>
          <p:cNvSpPr/>
          <p:nvPr>
            <p:ph type="pic" idx="13"/>
          </p:nvPr>
        </p:nvSpPr>
        <p:spPr>
          <a:xfrm>
            <a:off x="6284686" y="-2"/>
            <a:ext cx="5907314" cy="6857999"/>
          </a:xfrm>
          <a:prstGeom prst="rect">
            <a:avLst/>
          </a:prstGeom>
        </p:spPr>
        <p:txBody>
          <a:bodyPr lIns="91439" tIns="45719" rIns="91439" bIns="45719">
            <a:noAutofit/>
          </a:bodyPr>
          <a:lstStyle/>
          <a:p>
            <a:pPr/>
          </a:p>
        </p:txBody>
      </p:sp>
      <p:sp>
        <p:nvSpPr>
          <p:cNvPr id="2361" name="Title Text"/>
          <p:cNvSpPr txBox="1"/>
          <p:nvPr>
            <p:ph type="title"/>
          </p:nvPr>
        </p:nvSpPr>
        <p:spPr>
          <a:xfrm>
            <a:off x="407987" y="404813"/>
            <a:ext cx="11016606" cy="863601"/>
          </a:xfrm>
          <a:prstGeom prst="rect">
            <a:avLst/>
          </a:prstGeom>
        </p:spPr>
        <p:txBody>
          <a:bodyPr/>
          <a:lstStyle/>
          <a:p>
            <a:pPr/>
            <a:r>
              <a:t>Title Text</a:t>
            </a:r>
          </a:p>
        </p:txBody>
      </p:sp>
      <p:sp>
        <p:nvSpPr>
          <p:cNvPr id="2362" name="Body Level One…"/>
          <p:cNvSpPr txBox="1"/>
          <p:nvPr>
            <p:ph type="body" sz="quarter" idx="1"/>
          </p:nvPr>
        </p:nvSpPr>
        <p:spPr>
          <a:xfrm>
            <a:off x="417590" y="1430234"/>
            <a:ext cx="5678410" cy="1368152"/>
          </a:xfrm>
          <a:prstGeom prst="rect">
            <a:avLst/>
          </a:prstGeom>
        </p:spPr>
        <p:txBody>
          <a:bodyPr/>
          <a:lstStyle>
            <a:lvl1pPr>
              <a:lnSpc>
                <a:spcPts val="2200"/>
              </a:lnSpc>
              <a:spcBef>
                <a:spcPts val="600"/>
              </a:spcBef>
            </a:lvl1pPr>
            <a:lvl2pPr marL="260151" indent="-255389">
              <a:lnSpc>
                <a:spcPts val="2200"/>
              </a:lnSpc>
              <a:spcBef>
                <a:spcPts val="600"/>
              </a:spcBef>
              <a:buChar char="▪"/>
            </a:lvl2pPr>
            <a:lvl3pPr marL="529771" indent="-297996">
              <a:lnSpc>
                <a:spcPts val="2200"/>
              </a:lnSpc>
              <a:spcBef>
                <a:spcPts val="600"/>
              </a:spcBef>
            </a:lvl3pPr>
            <a:lvl4pPr marL="792162" indent="-328612">
              <a:lnSpc>
                <a:spcPts val="2200"/>
              </a:lnSpc>
              <a:spcBef>
                <a:spcPts val="600"/>
              </a:spcBef>
              <a:buChar char="‒"/>
            </a:lvl4pPr>
            <a:lvl5pPr>
              <a:lnSpc>
                <a:spcPts val="2200"/>
              </a:lnSpc>
              <a:spcBef>
                <a:spcPts val="600"/>
              </a:spcBef>
            </a:lvl5pPr>
          </a:lstStyle>
          <a:p>
            <a:pPr/>
            <a:r>
              <a:t>Body Level One</a:t>
            </a:r>
          </a:p>
          <a:p>
            <a:pPr lvl="1"/>
            <a:r>
              <a:t>Body Level Two</a:t>
            </a:r>
          </a:p>
          <a:p>
            <a:pPr lvl="2"/>
            <a:r>
              <a:t>Body Level Three</a:t>
            </a:r>
          </a:p>
          <a:p>
            <a:pPr lvl="3"/>
            <a:r>
              <a:t>Body Level Four</a:t>
            </a:r>
          </a:p>
          <a:p>
            <a:pPr lvl="4"/>
            <a:r>
              <a:t>Body Level Five</a:t>
            </a:r>
          </a:p>
        </p:txBody>
      </p:sp>
      <p:sp>
        <p:nvSpPr>
          <p:cNvPr id="2363" name="Rectangle"/>
          <p:cNvSpPr/>
          <p:nvPr>
            <p:ph type="body" sz="quarter" idx="14"/>
          </p:nvPr>
        </p:nvSpPr>
        <p:spPr>
          <a:xfrm>
            <a:off x="417590" y="3253616"/>
            <a:ext cx="5678411" cy="1368152"/>
          </a:xfrm>
          <a:prstGeom prst="rect">
            <a:avLst/>
          </a:prstGeom>
        </p:spPr>
        <p:txBody>
          <a:bodyPr/>
          <a:lstStyle/>
          <a:p>
            <a:pPr>
              <a:lnSpc>
                <a:spcPts val="2200"/>
              </a:lnSpc>
              <a:spcBef>
                <a:spcPts val="600"/>
              </a:spcBef>
            </a:pPr>
          </a:p>
        </p:txBody>
      </p:sp>
      <p:sp>
        <p:nvSpPr>
          <p:cNvPr id="2364" name="Rectangle"/>
          <p:cNvSpPr/>
          <p:nvPr>
            <p:ph type="body" sz="quarter" idx="15"/>
          </p:nvPr>
        </p:nvSpPr>
        <p:spPr>
          <a:xfrm>
            <a:off x="417590" y="5076997"/>
            <a:ext cx="5678411" cy="1368153"/>
          </a:xfrm>
          <a:prstGeom prst="rect">
            <a:avLst/>
          </a:prstGeom>
        </p:spPr>
        <p:txBody>
          <a:bodyPr/>
          <a:lstStyle/>
          <a:p>
            <a:pPr>
              <a:lnSpc>
                <a:spcPts val="2200"/>
              </a:lnSpc>
              <a:spcBef>
                <a:spcPts val="600"/>
              </a:spcBef>
            </a:pPr>
          </a:p>
        </p:txBody>
      </p:sp>
      <p:sp>
        <p:nvSpPr>
          <p:cNvPr id="2365"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2366"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2367" name="Presentation Title | Author | Date">
            <a:hlinkClick r:id="rId4"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2368"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pic>
        <p:nvPicPr>
          <p:cNvPr id="2369"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spTree>
  </p:cSld>
  <p:clrMapOvr>
    <a:masterClrMapping/>
  </p:clrMapOvr>
  <p:transition xmlns:p14="http://schemas.microsoft.com/office/powerpoint/2010/main" spd="med" advClick="1"/>
</p:sldLayout>
</file>

<file path=ppt/slideLayouts/slideLayout38.xml><?xml version="1.0" encoding="utf-8"?>
<p:sldLayout xmlns:a="http://schemas.openxmlformats.org/drawingml/2006/main" xmlns:r="http://schemas.openxmlformats.org/officeDocument/2006/relationships" xmlns:p="http://schemas.openxmlformats.org/presentationml/2006/main" type="tx" showMasterSp="0" showMasterPhAnim="1">
  <p:cSld name="Text and Image">
    <p:spTree>
      <p:nvGrpSpPr>
        <p:cNvPr id="1" name=""/>
        <p:cNvGrpSpPr/>
        <p:nvPr/>
      </p:nvGrpSpPr>
      <p:grpSpPr>
        <a:xfrm>
          <a:off x="0" y="0"/>
          <a:ext cx="0" cy="0"/>
          <a:chOff x="0" y="0"/>
          <a:chExt cx="0" cy="0"/>
        </a:xfrm>
      </p:grpSpPr>
      <p:sp>
        <p:nvSpPr>
          <p:cNvPr id="2376"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p>
        </p:txBody>
      </p:sp>
      <p:pic>
        <p:nvPicPr>
          <p:cNvPr id="2377"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2380" name="Group"/>
          <p:cNvGrpSpPr/>
          <p:nvPr/>
        </p:nvGrpSpPr>
        <p:grpSpPr>
          <a:xfrm>
            <a:off x="12496800" y="1590548"/>
            <a:ext cx="595071" cy="621323"/>
            <a:chOff x="0" y="0"/>
            <a:chExt cx="595069" cy="621322"/>
          </a:xfrm>
        </p:grpSpPr>
        <p:sp>
          <p:nvSpPr>
            <p:cNvPr id="2378"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79"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2383" name="Group"/>
          <p:cNvGrpSpPr/>
          <p:nvPr/>
        </p:nvGrpSpPr>
        <p:grpSpPr>
          <a:xfrm>
            <a:off x="13091870" y="1590548"/>
            <a:ext cx="595071" cy="621323"/>
            <a:chOff x="0" y="0"/>
            <a:chExt cx="595069" cy="621322"/>
          </a:xfrm>
        </p:grpSpPr>
        <p:sp>
          <p:nvSpPr>
            <p:cNvPr id="2381"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82"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2386" name="Group"/>
          <p:cNvGrpSpPr/>
          <p:nvPr/>
        </p:nvGrpSpPr>
        <p:grpSpPr>
          <a:xfrm>
            <a:off x="13686941" y="1590548"/>
            <a:ext cx="595071" cy="621323"/>
            <a:chOff x="0" y="0"/>
            <a:chExt cx="595069" cy="621322"/>
          </a:xfrm>
        </p:grpSpPr>
        <p:sp>
          <p:nvSpPr>
            <p:cNvPr id="2384"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85"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2389" name="Group"/>
          <p:cNvGrpSpPr/>
          <p:nvPr/>
        </p:nvGrpSpPr>
        <p:grpSpPr>
          <a:xfrm>
            <a:off x="14282010" y="1590548"/>
            <a:ext cx="595071" cy="621323"/>
            <a:chOff x="0" y="0"/>
            <a:chExt cx="595069" cy="621322"/>
          </a:xfrm>
        </p:grpSpPr>
        <p:sp>
          <p:nvSpPr>
            <p:cNvPr id="2387"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88"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2392" name="Group"/>
          <p:cNvGrpSpPr/>
          <p:nvPr/>
        </p:nvGrpSpPr>
        <p:grpSpPr>
          <a:xfrm>
            <a:off x="14877081" y="1590548"/>
            <a:ext cx="595071" cy="621323"/>
            <a:chOff x="0" y="0"/>
            <a:chExt cx="595069" cy="621322"/>
          </a:xfrm>
        </p:grpSpPr>
        <p:sp>
          <p:nvSpPr>
            <p:cNvPr id="2390"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91"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2395" name="Group"/>
          <p:cNvGrpSpPr/>
          <p:nvPr/>
        </p:nvGrpSpPr>
        <p:grpSpPr>
          <a:xfrm>
            <a:off x="12496800" y="2468607"/>
            <a:ext cx="595071" cy="621324"/>
            <a:chOff x="0" y="0"/>
            <a:chExt cx="595069" cy="621322"/>
          </a:xfrm>
        </p:grpSpPr>
        <p:sp>
          <p:nvSpPr>
            <p:cNvPr id="2393"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94"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2398" name="Group"/>
          <p:cNvGrpSpPr/>
          <p:nvPr/>
        </p:nvGrpSpPr>
        <p:grpSpPr>
          <a:xfrm>
            <a:off x="13091870" y="2468607"/>
            <a:ext cx="595071" cy="621324"/>
            <a:chOff x="0" y="0"/>
            <a:chExt cx="595069" cy="621322"/>
          </a:xfrm>
        </p:grpSpPr>
        <p:sp>
          <p:nvSpPr>
            <p:cNvPr id="2396"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397"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2401" name="Group"/>
          <p:cNvGrpSpPr/>
          <p:nvPr/>
        </p:nvGrpSpPr>
        <p:grpSpPr>
          <a:xfrm>
            <a:off x="13686941" y="2468607"/>
            <a:ext cx="595071" cy="621324"/>
            <a:chOff x="0" y="0"/>
            <a:chExt cx="595069" cy="621322"/>
          </a:xfrm>
        </p:grpSpPr>
        <p:sp>
          <p:nvSpPr>
            <p:cNvPr id="2399"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00"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2404" name="Group"/>
          <p:cNvGrpSpPr/>
          <p:nvPr/>
        </p:nvGrpSpPr>
        <p:grpSpPr>
          <a:xfrm>
            <a:off x="14282010" y="2468607"/>
            <a:ext cx="595071" cy="621324"/>
            <a:chOff x="0" y="0"/>
            <a:chExt cx="595069" cy="621322"/>
          </a:xfrm>
        </p:grpSpPr>
        <p:sp>
          <p:nvSpPr>
            <p:cNvPr id="2402"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03"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2407" name="Group"/>
          <p:cNvGrpSpPr/>
          <p:nvPr/>
        </p:nvGrpSpPr>
        <p:grpSpPr>
          <a:xfrm>
            <a:off x="14877081" y="2468607"/>
            <a:ext cx="595071" cy="621324"/>
            <a:chOff x="0" y="0"/>
            <a:chExt cx="595069" cy="621322"/>
          </a:xfrm>
        </p:grpSpPr>
        <p:sp>
          <p:nvSpPr>
            <p:cNvPr id="2405"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06"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2410" name="Group"/>
          <p:cNvGrpSpPr/>
          <p:nvPr/>
        </p:nvGrpSpPr>
        <p:grpSpPr>
          <a:xfrm>
            <a:off x="13686941" y="3089930"/>
            <a:ext cx="595071" cy="621323"/>
            <a:chOff x="0" y="0"/>
            <a:chExt cx="595069" cy="621322"/>
          </a:xfrm>
        </p:grpSpPr>
        <p:sp>
          <p:nvSpPr>
            <p:cNvPr id="2408"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09"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2413" name="Group"/>
          <p:cNvGrpSpPr/>
          <p:nvPr/>
        </p:nvGrpSpPr>
        <p:grpSpPr>
          <a:xfrm>
            <a:off x="14877081" y="3089930"/>
            <a:ext cx="595071" cy="621323"/>
            <a:chOff x="0" y="0"/>
            <a:chExt cx="595069" cy="621322"/>
          </a:xfrm>
        </p:grpSpPr>
        <p:sp>
          <p:nvSpPr>
            <p:cNvPr id="2411"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12"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2416" name="Group"/>
          <p:cNvGrpSpPr/>
          <p:nvPr/>
        </p:nvGrpSpPr>
        <p:grpSpPr>
          <a:xfrm>
            <a:off x="14877081" y="4948916"/>
            <a:ext cx="595071" cy="621324"/>
            <a:chOff x="0" y="0"/>
            <a:chExt cx="595069" cy="621322"/>
          </a:xfrm>
        </p:grpSpPr>
        <p:sp>
          <p:nvSpPr>
            <p:cNvPr id="2414"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15"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2419" name="Group"/>
          <p:cNvGrpSpPr/>
          <p:nvPr/>
        </p:nvGrpSpPr>
        <p:grpSpPr>
          <a:xfrm>
            <a:off x="14877081" y="4330084"/>
            <a:ext cx="595071" cy="621324"/>
            <a:chOff x="0" y="0"/>
            <a:chExt cx="595069" cy="621322"/>
          </a:xfrm>
        </p:grpSpPr>
        <p:sp>
          <p:nvSpPr>
            <p:cNvPr id="2417"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18"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2422" name="Group"/>
          <p:cNvGrpSpPr/>
          <p:nvPr/>
        </p:nvGrpSpPr>
        <p:grpSpPr>
          <a:xfrm>
            <a:off x="14877081" y="3711252"/>
            <a:ext cx="595071" cy="621324"/>
            <a:chOff x="0" y="0"/>
            <a:chExt cx="595069" cy="621322"/>
          </a:xfrm>
        </p:grpSpPr>
        <p:sp>
          <p:nvSpPr>
            <p:cNvPr id="2420"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21"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2425" name="Group"/>
          <p:cNvGrpSpPr/>
          <p:nvPr/>
        </p:nvGrpSpPr>
        <p:grpSpPr>
          <a:xfrm>
            <a:off x="14282010" y="3089930"/>
            <a:ext cx="595071" cy="621323"/>
            <a:chOff x="0" y="0"/>
            <a:chExt cx="595069" cy="621322"/>
          </a:xfrm>
        </p:grpSpPr>
        <p:sp>
          <p:nvSpPr>
            <p:cNvPr id="2423"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24"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2428" name="Group"/>
          <p:cNvGrpSpPr/>
          <p:nvPr/>
        </p:nvGrpSpPr>
        <p:grpSpPr>
          <a:xfrm>
            <a:off x="14282010" y="3711252"/>
            <a:ext cx="595071" cy="621324"/>
            <a:chOff x="0" y="0"/>
            <a:chExt cx="595069" cy="621322"/>
          </a:xfrm>
        </p:grpSpPr>
        <p:sp>
          <p:nvSpPr>
            <p:cNvPr id="2426"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27"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2431" name="Group"/>
          <p:cNvGrpSpPr/>
          <p:nvPr/>
        </p:nvGrpSpPr>
        <p:grpSpPr>
          <a:xfrm>
            <a:off x="14282010" y="4330084"/>
            <a:ext cx="595071" cy="621324"/>
            <a:chOff x="0" y="0"/>
            <a:chExt cx="595069" cy="621322"/>
          </a:xfrm>
        </p:grpSpPr>
        <p:sp>
          <p:nvSpPr>
            <p:cNvPr id="2429"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30"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2432"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2433"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2434"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2437" name="Group"/>
          <p:cNvGrpSpPr/>
          <p:nvPr/>
        </p:nvGrpSpPr>
        <p:grpSpPr>
          <a:xfrm>
            <a:off x="13686941" y="3711252"/>
            <a:ext cx="595071" cy="621324"/>
            <a:chOff x="0" y="0"/>
            <a:chExt cx="595069" cy="621322"/>
          </a:xfrm>
        </p:grpSpPr>
        <p:sp>
          <p:nvSpPr>
            <p:cNvPr id="2435"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36"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2438" name="Image"/>
          <p:cNvSpPr/>
          <p:nvPr>
            <p:ph type="pic" idx="13"/>
          </p:nvPr>
        </p:nvSpPr>
        <p:spPr>
          <a:xfrm>
            <a:off x="0" y="-2"/>
            <a:ext cx="12192000" cy="6857999"/>
          </a:xfrm>
          <a:prstGeom prst="rect">
            <a:avLst/>
          </a:prstGeom>
        </p:spPr>
        <p:txBody>
          <a:bodyPr lIns="91439" tIns="45719" rIns="91439" bIns="45719">
            <a:noAutofit/>
          </a:bodyPr>
          <a:lstStyle/>
          <a:p>
            <a:pPr/>
          </a:p>
        </p:txBody>
      </p:sp>
      <p:sp>
        <p:nvSpPr>
          <p:cNvPr id="2439" name="Body Level One…"/>
          <p:cNvSpPr txBox="1"/>
          <p:nvPr>
            <p:ph type="body" sz="quarter" idx="1"/>
          </p:nvPr>
        </p:nvSpPr>
        <p:spPr>
          <a:xfrm>
            <a:off x="7712546" y="404813"/>
            <a:ext cx="3640039" cy="799873"/>
          </a:xfrm>
          <a:prstGeom prst="rect">
            <a:avLst/>
          </a:prstGeom>
        </p:spPr>
        <p:txBody>
          <a:bodyPr/>
          <a:lstStyle>
            <a:lvl1pPr algn="r">
              <a:lnSpc>
                <a:spcPts val="1800"/>
              </a:lnSpc>
              <a:spcBef>
                <a:spcPts val="600"/>
              </a:spcBef>
              <a:defRPr b="1" sz="1600">
                <a:solidFill>
                  <a:schemeClr val="accent3"/>
                </a:solidFill>
              </a:defRPr>
            </a:lvl1pPr>
            <a:lvl2pPr marL="264432" indent="-261257" algn="r">
              <a:lnSpc>
                <a:spcPts val="1800"/>
              </a:lnSpc>
              <a:spcBef>
                <a:spcPts val="600"/>
              </a:spcBef>
              <a:buChar char="▪"/>
              <a:defRPr b="1" sz="1600">
                <a:solidFill>
                  <a:schemeClr val="accent3"/>
                </a:solidFill>
              </a:defRPr>
            </a:lvl2pPr>
            <a:lvl3pPr marL="496660" indent="-264885" algn="r">
              <a:lnSpc>
                <a:spcPts val="1800"/>
              </a:lnSpc>
              <a:spcBef>
                <a:spcPts val="600"/>
              </a:spcBef>
              <a:defRPr b="1" sz="1600">
                <a:solidFill>
                  <a:schemeClr val="accent3"/>
                </a:solidFill>
              </a:defRPr>
            </a:lvl3pPr>
            <a:lvl4pPr marL="713921" indent="-250371" algn="r">
              <a:lnSpc>
                <a:spcPts val="1800"/>
              </a:lnSpc>
              <a:spcBef>
                <a:spcPts val="600"/>
              </a:spcBef>
              <a:buChar char="‒"/>
              <a:defRPr b="1" sz="1600">
                <a:solidFill>
                  <a:schemeClr val="accent3"/>
                </a:solidFill>
              </a:defRPr>
            </a:lvl4pPr>
            <a:lvl5pPr marL="2133600" indent="-304800" algn="r">
              <a:lnSpc>
                <a:spcPts val="1800"/>
              </a:lnSpc>
              <a:spcBef>
                <a:spcPts val="600"/>
              </a:spcBef>
              <a:defRPr b="1" sz="1600">
                <a:solidFill>
                  <a:schemeClr val="accent3"/>
                </a:solidFill>
              </a:defRPr>
            </a:lvl5pPr>
          </a:lstStyle>
          <a:p>
            <a:pPr/>
            <a:r>
              <a:t>Body Level One</a:t>
            </a:r>
          </a:p>
          <a:p>
            <a:pPr lvl="1"/>
            <a:r>
              <a:t>Body Level Two</a:t>
            </a:r>
          </a:p>
          <a:p>
            <a:pPr lvl="2"/>
            <a:r>
              <a:t>Body Level Three</a:t>
            </a:r>
          </a:p>
          <a:p>
            <a:pPr lvl="3"/>
            <a:r>
              <a:t>Body Level Four</a:t>
            </a:r>
          </a:p>
          <a:p>
            <a:pPr lvl="4"/>
            <a:r>
              <a:t>Body Level Five</a:t>
            </a:r>
          </a:p>
        </p:txBody>
      </p:sp>
      <p:sp>
        <p:nvSpPr>
          <p:cNvPr id="2440"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2441"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2442" name="Presentation Title | Author | Date">
            <a:hlinkClick r:id="rId3"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2443"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sp>
        <p:nvSpPr>
          <p:cNvPr id="2444" name="Title Text"/>
          <p:cNvSpPr txBox="1"/>
          <p:nvPr>
            <p:ph type="title"/>
          </p:nvPr>
        </p:nvSpPr>
        <p:spPr>
          <a:xfrm>
            <a:off x="407987" y="404813"/>
            <a:ext cx="6984157" cy="863601"/>
          </a:xfrm>
          <a:prstGeom prst="rect">
            <a:avLst/>
          </a:prstGeom>
        </p:spPr>
        <p:txBody>
          <a:bodyPr/>
          <a:lstStyle/>
          <a:p>
            <a:pPr/>
            <a:r>
              <a:t>Title Text</a:t>
            </a:r>
          </a:p>
        </p:txBody>
      </p:sp>
      <p:sp>
        <p:nvSpPr>
          <p:cNvPr id="2445" name="Rectangle"/>
          <p:cNvSpPr/>
          <p:nvPr>
            <p:ph type="body" sz="quarter" idx="14"/>
          </p:nvPr>
        </p:nvSpPr>
        <p:spPr>
          <a:xfrm>
            <a:off x="417592" y="1430234"/>
            <a:ext cx="3008303" cy="5011015"/>
          </a:xfrm>
          <a:prstGeom prst="rect">
            <a:avLst/>
          </a:prstGeom>
        </p:spPr>
        <p:txBody>
          <a:bodyPr/>
          <a:lstStyle/>
          <a:p>
            <a:pPr>
              <a:lnSpc>
                <a:spcPts val="2200"/>
              </a:lnSpc>
              <a:spcBef>
                <a:spcPts val="600"/>
              </a:spcBef>
            </a:pPr>
          </a:p>
        </p:txBody>
      </p:sp>
    </p:spTree>
  </p:cSld>
  <p:clrMapOvr>
    <a:masterClrMapping/>
  </p:clrMapOvr>
  <p:transition xmlns:p14="http://schemas.microsoft.com/office/powerpoint/2010/main" spd="med" advClick="1"/>
</p:sldLayout>
</file>

<file path=ppt/slideLayouts/slideLayout39.xml><?xml version="1.0" encoding="utf-8"?>
<p:sldLayout xmlns:a="http://schemas.openxmlformats.org/drawingml/2006/main" xmlns:r="http://schemas.openxmlformats.org/officeDocument/2006/relationships" xmlns:p="http://schemas.openxmlformats.org/presentationml/2006/main" type="tx" showMasterSp="0" showMasterPhAnim="1">
  <p:cSld name="Image and Text2 (fixed)">
    <p:spTree>
      <p:nvGrpSpPr>
        <p:cNvPr id="1" name=""/>
        <p:cNvGrpSpPr/>
        <p:nvPr/>
      </p:nvGrpSpPr>
      <p:grpSpPr>
        <a:xfrm>
          <a:off x="0" y="0"/>
          <a:ext cx="0" cy="0"/>
          <a:chOff x="0" y="0"/>
          <a:chExt cx="0" cy="0"/>
        </a:xfrm>
      </p:grpSpPr>
      <p:sp>
        <p:nvSpPr>
          <p:cNvPr id="2452"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p>
        </p:txBody>
      </p:sp>
      <p:pic>
        <p:nvPicPr>
          <p:cNvPr id="2453"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grpSp>
        <p:nvGrpSpPr>
          <p:cNvPr id="2456" name="Group"/>
          <p:cNvGrpSpPr/>
          <p:nvPr/>
        </p:nvGrpSpPr>
        <p:grpSpPr>
          <a:xfrm>
            <a:off x="12496800" y="1590548"/>
            <a:ext cx="595071" cy="621323"/>
            <a:chOff x="0" y="0"/>
            <a:chExt cx="595069" cy="621322"/>
          </a:xfrm>
        </p:grpSpPr>
        <p:sp>
          <p:nvSpPr>
            <p:cNvPr id="2454"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55"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2459" name="Group"/>
          <p:cNvGrpSpPr/>
          <p:nvPr/>
        </p:nvGrpSpPr>
        <p:grpSpPr>
          <a:xfrm>
            <a:off x="13091870" y="1590548"/>
            <a:ext cx="595071" cy="621323"/>
            <a:chOff x="0" y="0"/>
            <a:chExt cx="595069" cy="621322"/>
          </a:xfrm>
        </p:grpSpPr>
        <p:sp>
          <p:nvSpPr>
            <p:cNvPr id="2457"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58"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2462" name="Group"/>
          <p:cNvGrpSpPr/>
          <p:nvPr/>
        </p:nvGrpSpPr>
        <p:grpSpPr>
          <a:xfrm>
            <a:off x="13686941" y="1590548"/>
            <a:ext cx="595071" cy="621323"/>
            <a:chOff x="0" y="0"/>
            <a:chExt cx="595069" cy="621322"/>
          </a:xfrm>
        </p:grpSpPr>
        <p:sp>
          <p:nvSpPr>
            <p:cNvPr id="2460"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61"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2465" name="Group"/>
          <p:cNvGrpSpPr/>
          <p:nvPr/>
        </p:nvGrpSpPr>
        <p:grpSpPr>
          <a:xfrm>
            <a:off x="14282010" y="1590548"/>
            <a:ext cx="595071" cy="621323"/>
            <a:chOff x="0" y="0"/>
            <a:chExt cx="595069" cy="621322"/>
          </a:xfrm>
        </p:grpSpPr>
        <p:sp>
          <p:nvSpPr>
            <p:cNvPr id="2463"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64"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2468" name="Group"/>
          <p:cNvGrpSpPr/>
          <p:nvPr/>
        </p:nvGrpSpPr>
        <p:grpSpPr>
          <a:xfrm>
            <a:off x="14877081" y="1590548"/>
            <a:ext cx="595071" cy="621323"/>
            <a:chOff x="0" y="0"/>
            <a:chExt cx="595069" cy="621322"/>
          </a:xfrm>
        </p:grpSpPr>
        <p:sp>
          <p:nvSpPr>
            <p:cNvPr id="2466"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67"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2471" name="Group"/>
          <p:cNvGrpSpPr/>
          <p:nvPr/>
        </p:nvGrpSpPr>
        <p:grpSpPr>
          <a:xfrm>
            <a:off x="12496800" y="2468607"/>
            <a:ext cx="595071" cy="621324"/>
            <a:chOff x="0" y="0"/>
            <a:chExt cx="595069" cy="621322"/>
          </a:xfrm>
        </p:grpSpPr>
        <p:sp>
          <p:nvSpPr>
            <p:cNvPr id="2469"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70"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2474" name="Group"/>
          <p:cNvGrpSpPr/>
          <p:nvPr/>
        </p:nvGrpSpPr>
        <p:grpSpPr>
          <a:xfrm>
            <a:off x="13091870" y="2468607"/>
            <a:ext cx="595071" cy="621324"/>
            <a:chOff x="0" y="0"/>
            <a:chExt cx="595069" cy="621322"/>
          </a:xfrm>
        </p:grpSpPr>
        <p:sp>
          <p:nvSpPr>
            <p:cNvPr id="2472"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73"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indent="58738">
                <a:spcBef>
                  <a:spcPts val="400"/>
                </a:spcBef>
                <a:defRPr b="1" sz="600">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2477" name="Group"/>
          <p:cNvGrpSpPr/>
          <p:nvPr/>
        </p:nvGrpSpPr>
        <p:grpSpPr>
          <a:xfrm>
            <a:off x="13686941" y="2468607"/>
            <a:ext cx="595071" cy="621324"/>
            <a:chOff x="0" y="0"/>
            <a:chExt cx="595069" cy="621322"/>
          </a:xfrm>
        </p:grpSpPr>
        <p:sp>
          <p:nvSpPr>
            <p:cNvPr id="2475"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76"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2480" name="Group"/>
          <p:cNvGrpSpPr/>
          <p:nvPr/>
        </p:nvGrpSpPr>
        <p:grpSpPr>
          <a:xfrm>
            <a:off x="14282010" y="2468607"/>
            <a:ext cx="595071" cy="621324"/>
            <a:chOff x="0" y="0"/>
            <a:chExt cx="595069" cy="621322"/>
          </a:xfrm>
        </p:grpSpPr>
        <p:sp>
          <p:nvSpPr>
            <p:cNvPr id="2478"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79"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2483" name="Group"/>
          <p:cNvGrpSpPr/>
          <p:nvPr/>
        </p:nvGrpSpPr>
        <p:grpSpPr>
          <a:xfrm>
            <a:off x="14877081" y="2468607"/>
            <a:ext cx="595071" cy="621324"/>
            <a:chOff x="0" y="0"/>
            <a:chExt cx="595069" cy="621322"/>
          </a:xfrm>
        </p:grpSpPr>
        <p:sp>
          <p:nvSpPr>
            <p:cNvPr id="2481"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82"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2486" name="Group"/>
          <p:cNvGrpSpPr/>
          <p:nvPr/>
        </p:nvGrpSpPr>
        <p:grpSpPr>
          <a:xfrm>
            <a:off x="13686941" y="3089930"/>
            <a:ext cx="595071" cy="621323"/>
            <a:chOff x="0" y="0"/>
            <a:chExt cx="595069" cy="621322"/>
          </a:xfrm>
        </p:grpSpPr>
        <p:sp>
          <p:nvSpPr>
            <p:cNvPr id="2484"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85"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2489" name="Group"/>
          <p:cNvGrpSpPr/>
          <p:nvPr/>
        </p:nvGrpSpPr>
        <p:grpSpPr>
          <a:xfrm>
            <a:off x="14877081" y="3089930"/>
            <a:ext cx="595071" cy="621323"/>
            <a:chOff x="0" y="0"/>
            <a:chExt cx="595069" cy="621322"/>
          </a:xfrm>
        </p:grpSpPr>
        <p:sp>
          <p:nvSpPr>
            <p:cNvPr id="2487"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88"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2492" name="Group"/>
          <p:cNvGrpSpPr/>
          <p:nvPr/>
        </p:nvGrpSpPr>
        <p:grpSpPr>
          <a:xfrm>
            <a:off x="14877081" y="4948916"/>
            <a:ext cx="595071" cy="621324"/>
            <a:chOff x="0" y="0"/>
            <a:chExt cx="595069" cy="621322"/>
          </a:xfrm>
        </p:grpSpPr>
        <p:sp>
          <p:nvSpPr>
            <p:cNvPr id="2490"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91"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2495" name="Group"/>
          <p:cNvGrpSpPr/>
          <p:nvPr/>
        </p:nvGrpSpPr>
        <p:grpSpPr>
          <a:xfrm>
            <a:off x="14877081" y="4330084"/>
            <a:ext cx="595071" cy="621324"/>
            <a:chOff x="0" y="0"/>
            <a:chExt cx="595069" cy="621322"/>
          </a:xfrm>
        </p:grpSpPr>
        <p:sp>
          <p:nvSpPr>
            <p:cNvPr id="2493"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94"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2498" name="Group"/>
          <p:cNvGrpSpPr/>
          <p:nvPr/>
        </p:nvGrpSpPr>
        <p:grpSpPr>
          <a:xfrm>
            <a:off x="14877081" y="3711252"/>
            <a:ext cx="595071" cy="621324"/>
            <a:chOff x="0" y="0"/>
            <a:chExt cx="595069" cy="621322"/>
          </a:xfrm>
        </p:grpSpPr>
        <p:sp>
          <p:nvSpPr>
            <p:cNvPr id="2496"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97"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2501" name="Group"/>
          <p:cNvGrpSpPr/>
          <p:nvPr/>
        </p:nvGrpSpPr>
        <p:grpSpPr>
          <a:xfrm>
            <a:off x="14282010" y="3089930"/>
            <a:ext cx="595071" cy="621323"/>
            <a:chOff x="0" y="0"/>
            <a:chExt cx="595069" cy="621322"/>
          </a:xfrm>
        </p:grpSpPr>
        <p:sp>
          <p:nvSpPr>
            <p:cNvPr id="2499"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500"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2504" name="Group"/>
          <p:cNvGrpSpPr/>
          <p:nvPr/>
        </p:nvGrpSpPr>
        <p:grpSpPr>
          <a:xfrm>
            <a:off x="14282010" y="3711252"/>
            <a:ext cx="595071" cy="621324"/>
            <a:chOff x="0" y="0"/>
            <a:chExt cx="595069" cy="621322"/>
          </a:xfrm>
        </p:grpSpPr>
        <p:sp>
          <p:nvSpPr>
            <p:cNvPr id="2502"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503"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2507" name="Group"/>
          <p:cNvGrpSpPr/>
          <p:nvPr/>
        </p:nvGrpSpPr>
        <p:grpSpPr>
          <a:xfrm>
            <a:off x="14282010" y="4330084"/>
            <a:ext cx="595071" cy="621324"/>
            <a:chOff x="0" y="0"/>
            <a:chExt cx="595069" cy="621322"/>
          </a:xfrm>
        </p:grpSpPr>
        <p:sp>
          <p:nvSpPr>
            <p:cNvPr id="2505"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506"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2508"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Primary</a:t>
            </a:r>
          </a:p>
        </p:txBody>
      </p:sp>
      <p:sp>
        <p:nvSpPr>
          <p:cNvPr id="2509"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Infographic</a:t>
            </a:r>
          </a:p>
        </p:txBody>
      </p:sp>
      <p:sp>
        <p:nvSpPr>
          <p:cNvPr id="2510"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b="1" sz="1000">
                <a:solidFill>
                  <a:schemeClr val="accent1"/>
                </a:solidFill>
              </a:defRPr>
            </a:lvl1pPr>
          </a:lstStyle>
          <a:p>
            <a:pPr/>
            <a:r>
              <a:t>Secondary</a:t>
            </a:r>
          </a:p>
        </p:txBody>
      </p:sp>
      <p:grpSp>
        <p:nvGrpSpPr>
          <p:cNvPr id="2513" name="Group"/>
          <p:cNvGrpSpPr/>
          <p:nvPr/>
        </p:nvGrpSpPr>
        <p:grpSpPr>
          <a:xfrm>
            <a:off x="13686941" y="3711252"/>
            <a:ext cx="595071" cy="621324"/>
            <a:chOff x="0" y="0"/>
            <a:chExt cx="595069" cy="621322"/>
          </a:xfrm>
        </p:grpSpPr>
        <p:sp>
          <p:nvSpPr>
            <p:cNvPr id="2511"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512"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gn="ctr">
                <a:spcBef>
                  <a:spcPts val="400"/>
                </a:spcBef>
                <a:defRPr b="1" sz="600">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pic>
        <p:nvPicPr>
          <p:cNvPr id="2514" name="image41.png" descr="image41.png"/>
          <p:cNvPicPr>
            <a:picLocks noChangeAspect="1"/>
          </p:cNvPicPr>
          <p:nvPr/>
        </p:nvPicPr>
        <p:blipFill>
          <a:blip r:embed="rId3">
            <a:extLst/>
          </a:blip>
          <a:stretch>
            <a:fillRect/>
          </a:stretch>
        </p:blipFill>
        <p:spPr>
          <a:xfrm>
            <a:off x="1523" y="0"/>
            <a:ext cx="12188954" cy="6858000"/>
          </a:xfrm>
          <a:prstGeom prst="rect">
            <a:avLst/>
          </a:prstGeom>
          <a:ln w="12700">
            <a:miter lim="400000"/>
          </a:ln>
        </p:spPr>
      </p:pic>
      <p:pic>
        <p:nvPicPr>
          <p:cNvPr id="2515" name="image42.png" descr="image42.png"/>
          <p:cNvPicPr>
            <a:picLocks noChangeAspect="1"/>
          </p:cNvPicPr>
          <p:nvPr/>
        </p:nvPicPr>
        <p:blipFill>
          <a:blip r:embed="rId4">
            <a:extLst/>
          </a:blip>
          <a:srcRect l="0" t="45009" r="3899" b="0"/>
          <a:stretch>
            <a:fillRect/>
          </a:stretch>
        </p:blipFill>
        <p:spPr>
          <a:xfrm rot="20633130">
            <a:off x="6623450" y="-854976"/>
            <a:ext cx="5712223" cy="33317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17190"/>
                </a:lnTo>
                <a:lnTo>
                  <a:pt x="8904" y="21600"/>
                </a:lnTo>
                <a:lnTo>
                  <a:pt x="19762" y="21600"/>
                </a:lnTo>
                <a:lnTo>
                  <a:pt x="21600" y="10698"/>
                </a:lnTo>
                <a:lnTo>
                  <a:pt x="0" y="0"/>
                </a:lnTo>
                <a:close/>
              </a:path>
            </a:pathLst>
          </a:custGeom>
          <a:ln w="12700">
            <a:miter lim="400000"/>
          </a:ln>
        </p:spPr>
      </p:pic>
      <p:sp>
        <p:nvSpPr>
          <p:cNvPr id="2516" name="Body Level One…"/>
          <p:cNvSpPr txBox="1"/>
          <p:nvPr>
            <p:ph type="body" sz="quarter" idx="1"/>
          </p:nvPr>
        </p:nvSpPr>
        <p:spPr>
          <a:xfrm>
            <a:off x="7712546" y="251438"/>
            <a:ext cx="3594085" cy="953249"/>
          </a:xfrm>
          <a:prstGeom prst="rect">
            <a:avLst/>
          </a:prstGeom>
        </p:spPr>
        <p:txBody>
          <a:bodyPr/>
          <a:lstStyle>
            <a:lvl1pPr>
              <a:lnSpc>
                <a:spcPct val="100000"/>
              </a:lnSpc>
              <a:spcBef>
                <a:spcPts val="600"/>
              </a:spcBef>
              <a:defRPr b="1" sz="1600">
                <a:solidFill>
                  <a:srgbClr val="FFFFFF"/>
                </a:solidFill>
              </a:defRPr>
            </a:lvl1pPr>
            <a:lvl2pPr marL="264432" indent="-261257">
              <a:lnSpc>
                <a:spcPct val="100000"/>
              </a:lnSpc>
              <a:spcBef>
                <a:spcPts val="600"/>
              </a:spcBef>
              <a:buChar char="▪"/>
              <a:defRPr b="1" sz="1600">
                <a:solidFill>
                  <a:srgbClr val="FFFFFF"/>
                </a:solidFill>
              </a:defRPr>
            </a:lvl2pPr>
            <a:lvl3pPr marL="496660" indent="-264885">
              <a:lnSpc>
                <a:spcPct val="100000"/>
              </a:lnSpc>
              <a:spcBef>
                <a:spcPts val="600"/>
              </a:spcBef>
              <a:defRPr b="1" sz="1600">
                <a:solidFill>
                  <a:srgbClr val="FFFFFF"/>
                </a:solidFill>
              </a:defRPr>
            </a:lvl3pPr>
            <a:lvl4pPr marL="713921" indent="-250371">
              <a:lnSpc>
                <a:spcPct val="100000"/>
              </a:lnSpc>
              <a:spcBef>
                <a:spcPts val="600"/>
              </a:spcBef>
              <a:buChar char="‒"/>
              <a:defRPr b="1" sz="1600">
                <a:solidFill>
                  <a:srgbClr val="FFFFFF"/>
                </a:solidFill>
              </a:defRPr>
            </a:lvl4pPr>
            <a:lvl5pPr marL="2133600" indent="-304800">
              <a:lnSpc>
                <a:spcPct val="100000"/>
              </a:lnSpc>
              <a:spcBef>
                <a:spcPts val="600"/>
              </a:spcBef>
              <a:defRPr b="1" sz="16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517" name="Slide Number"/>
          <p:cNvSpPr txBox="1"/>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pPr/>
            <a:fld id="{86CB4B4D-7CA3-9044-876B-883B54F8677D}" type="slidenum"/>
          </a:p>
        </p:txBody>
      </p:sp>
      <p:sp>
        <p:nvSpPr>
          <p:cNvPr id="2518"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pPr/>
          </a:p>
        </p:txBody>
      </p:sp>
      <p:sp>
        <p:nvSpPr>
          <p:cNvPr id="2519" name="Presentation Title | Author | Date">
            <a:hlinkClick r:id="rId5" invalidUrl="" action="" tgtFrame="" tooltip="" history="1" highlightClick="0" endSnd="0"/>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ct val="85000"/>
              </a:lnSpc>
              <a:defRPr sz="800">
                <a:solidFill>
                  <a:srgbClr val="00458D"/>
                </a:solidFill>
              </a:defRPr>
            </a:lvl1pPr>
          </a:lstStyle>
          <a:p>
            <a:pPr/>
            <a:r>
              <a:t>Presentation Title | Author | Date</a:t>
            </a:r>
          </a:p>
        </p:txBody>
      </p:sp>
      <p:sp>
        <p:nvSpPr>
          <p:cNvPr id="2520"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800">
                <a:solidFill>
                  <a:srgbClr val="777777"/>
                </a:solidFill>
              </a:defRPr>
            </a:lvl1pPr>
          </a:lstStyle>
          <a:p>
            <a:pPr/>
            <a:r>
              <a:t>© 2017 Capgemini. All rights reserved.</a:t>
            </a:r>
          </a:p>
        </p:txBody>
      </p:sp>
      <p:sp>
        <p:nvSpPr>
          <p:cNvPr id="2521" name="Title Text"/>
          <p:cNvSpPr txBox="1"/>
          <p:nvPr>
            <p:ph type="title"/>
          </p:nvPr>
        </p:nvSpPr>
        <p:spPr>
          <a:xfrm>
            <a:off x="407987" y="404813"/>
            <a:ext cx="6984157" cy="863601"/>
          </a:xfrm>
          <a:prstGeom prst="rect">
            <a:avLst/>
          </a:prstGeom>
        </p:spPr>
        <p:txBody>
          <a:bodyPr/>
          <a:lstStyle/>
          <a:p>
            <a:pPr/>
            <a:r>
              <a:t>Title Text</a:t>
            </a:r>
          </a:p>
        </p:txBody>
      </p:sp>
      <p:sp>
        <p:nvSpPr>
          <p:cNvPr id="2522" name="Rectangle"/>
          <p:cNvSpPr/>
          <p:nvPr>
            <p:ph type="body" sz="quarter" idx="13"/>
          </p:nvPr>
        </p:nvSpPr>
        <p:spPr>
          <a:xfrm>
            <a:off x="417592" y="1430234"/>
            <a:ext cx="3008303" cy="5011015"/>
          </a:xfrm>
          <a:prstGeom prst="rect">
            <a:avLst/>
          </a:prstGeom>
        </p:spPr>
        <p:txBody>
          <a:bodyPr/>
          <a:lstStyle/>
          <a:p>
            <a:pPr>
              <a:lnSpc>
                <a:spcPts val="2200"/>
              </a:lnSpc>
              <a:spcBef>
                <a:spcPts val="600"/>
              </a:spcBef>
            </a:pPr>
          </a:p>
        </p:txBody>
      </p:sp>
      <p:pic>
        <p:nvPicPr>
          <p:cNvPr id="2523"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Logo White">
    <p:spTree>
      <p:nvGrpSpPr>
        <p:cNvPr id="1" name=""/>
        <p:cNvGrpSpPr/>
        <p:nvPr/>
      </p:nvGrpSpPr>
      <p:grpSpPr>
        <a:xfrm>
          <a:off x="0" y="0"/>
          <a:ext cx="0" cy="0"/>
          <a:chOff x="0" y="0"/>
          <a:chExt cx="0" cy="0"/>
        </a:xfrm>
      </p:grpSpPr>
      <p:sp>
        <p:nvSpPr>
          <p:cNvPr id="4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0" showMasterPhAnim="1">
  <p:cSld name="Cover5 (Image placeholder)">
    <p:spTree>
      <p:nvGrpSpPr>
        <p:cNvPr id="1" name=""/>
        <p:cNvGrpSpPr/>
        <p:nvPr/>
      </p:nvGrpSpPr>
      <p:grpSpPr>
        <a:xfrm>
          <a:off x="0" y="0"/>
          <a:ext cx="0" cy="0"/>
          <a:chOff x="0" y="0"/>
          <a:chExt cx="0" cy="0"/>
        </a:xfrm>
      </p:grpSpPr>
      <p:sp>
        <p:nvSpPr>
          <p:cNvPr id="56"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p>
        </p:txBody>
      </p:sp>
      <p:sp>
        <p:nvSpPr>
          <p:cNvPr id="57" name="Image"/>
          <p:cNvSpPr/>
          <p:nvPr>
            <p:ph type="pic" idx="13"/>
          </p:nvPr>
        </p:nvSpPr>
        <p:spPr>
          <a:xfrm>
            <a:off x="4298310" y="-1588"/>
            <a:ext cx="7893691" cy="6859589"/>
          </a:xfrm>
          <a:prstGeom prst="rect">
            <a:avLst/>
          </a:prstGeom>
        </p:spPr>
        <p:txBody>
          <a:bodyPr lIns="91439" tIns="45719" rIns="91439" bIns="45719">
            <a:noAutofit/>
          </a:bodyPr>
          <a:lstStyle/>
          <a:p>
            <a:pPr/>
          </a:p>
        </p:txBody>
      </p:sp>
      <p:sp>
        <p:nvSpPr>
          <p:cNvPr id="58" name="Body Level One…"/>
          <p:cNvSpPr txBox="1"/>
          <p:nvPr>
            <p:ph type="body" sz="quarter" idx="1"/>
          </p:nvPr>
        </p:nvSpPr>
        <p:spPr>
          <a:xfrm>
            <a:off x="407987" y="3068959"/>
            <a:ext cx="4103689" cy="863601"/>
          </a:xfrm>
          <a:prstGeom prst="rect">
            <a:avLst/>
          </a:prstGeom>
        </p:spPr>
        <p:txBody>
          <a:bodyPr anchor="b"/>
          <a:lstStyle>
            <a:lvl1pPr>
              <a:lnSpc>
                <a:spcPts val="3000"/>
              </a:lnSpc>
              <a:defRPr sz="2600">
                <a:solidFill>
                  <a:schemeClr val="accent1"/>
                </a:solidFill>
              </a:defRPr>
            </a:lvl1pPr>
            <a:lvl2pPr marL="704850" indent="-247650">
              <a:lnSpc>
                <a:spcPts val="3000"/>
              </a:lnSpc>
              <a:defRPr sz="2600">
                <a:solidFill>
                  <a:schemeClr val="accent1"/>
                </a:solidFill>
              </a:defRPr>
            </a:lvl2pPr>
            <a:lvl3pPr marL="1338942" indent="-424542">
              <a:lnSpc>
                <a:spcPts val="3000"/>
              </a:lnSpc>
              <a:defRPr sz="2600">
                <a:solidFill>
                  <a:schemeClr val="accent1"/>
                </a:solidFill>
              </a:defRPr>
            </a:lvl3pPr>
            <a:lvl4pPr marL="1866900" indent="-495300">
              <a:lnSpc>
                <a:spcPts val="3000"/>
              </a:lnSpc>
              <a:defRPr sz="2600">
                <a:solidFill>
                  <a:schemeClr val="accent1"/>
                </a:solidFill>
              </a:defRPr>
            </a:lvl4pPr>
            <a:lvl5pPr marL="2324100" indent="-495300">
              <a:lnSpc>
                <a:spcPts val="3000"/>
              </a:lnSpc>
              <a:defRPr sz="26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59" name="Rectangle"/>
          <p:cNvSpPr/>
          <p:nvPr>
            <p:ph type="body" sz="quarter" idx="14"/>
          </p:nvPr>
        </p:nvSpPr>
        <p:spPr>
          <a:xfrm>
            <a:off x="407988" y="4040163"/>
            <a:ext cx="4103688" cy="1189038"/>
          </a:xfrm>
          <a:prstGeom prst="rect">
            <a:avLst/>
          </a:prstGeom>
        </p:spPr>
        <p:txBody>
          <a:bodyPr/>
          <a:lstStyle/>
          <a:p>
            <a:pPr>
              <a:lnSpc>
                <a:spcPts val="1800"/>
              </a:lnSpc>
              <a:defRPr sz="1600">
                <a:solidFill>
                  <a:schemeClr val="accent1"/>
                </a:solidFill>
              </a:defRPr>
            </a:pPr>
          </a:p>
        </p:txBody>
      </p:sp>
      <p:pic>
        <p:nvPicPr>
          <p:cNvPr id="60" name="image3.png" descr="image3.png"/>
          <p:cNvPicPr>
            <a:picLocks noChangeAspect="1"/>
          </p:cNvPicPr>
          <p:nvPr/>
        </p:nvPicPr>
        <p:blipFill>
          <a:blip r:embed="rId2">
            <a:extLst/>
          </a:blip>
          <a:stretch>
            <a:fillRect/>
          </a:stretch>
        </p:blipFill>
        <p:spPr>
          <a:xfrm>
            <a:off x="407987" y="404813"/>
            <a:ext cx="2286001" cy="510014"/>
          </a:xfrm>
          <a:prstGeom prst="rect">
            <a:avLst/>
          </a:prstGeom>
          <a:ln w="12700">
            <a:miter lim="400000"/>
          </a:ln>
        </p:spPr>
      </p:pic>
      <p:sp>
        <p:nvSpPr>
          <p:cNvPr id="6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0" showMasterPhAnim="1">
  <p:cSld name="Section Opener1">
    <p:spTree>
      <p:nvGrpSpPr>
        <p:cNvPr id="1" name=""/>
        <p:cNvGrpSpPr/>
        <p:nvPr/>
      </p:nvGrpSpPr>
      <p:grpSpPr>
        <a:xfrm>
          <a:off x="0" y="0"/>
          <a:ext cx="0" cy="0"/>
          <a:chOff x="0" y="0"/>
          <a:chExt cx="0" cy="0"/>
        </a:xfrm>
      </p:grpSpPr>
      <p:sp>
        <p:nvSpPr>
          <p:cNvPr id="68"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p>
        </p:txBody>
      </p:sp>
      <p:pic>
        <p:nvPicPr>
          <p:cNvPr id="69"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sp>
        <p:nvSpPr>
          <p:cNvPr id="70"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p>
        </p:txBody>
      </p:sp>
      <p:pic>
        <p:nvPicPr>
          <p:cNvPr id="71" name="image6.png" descr="image6.png"/>
          <p:cNvPicPr>
            <a:picLocks noChangeAspect="1"/>
          </p:cNvPicPr>
          <p:nvPr/>
        </p:nvPicPr>
        <p:blipFill>
          <a:blip r:embed="rId3">
            <a:extLst/>
          </a:blip>
          <a:srcRect l="0" t="18343" r="0" b="19135"/>
          <a:stretch>
            <a:fillRect/>
          </a:stretch>
        </p:blipFill>
        <p:spPr>
          <a:xfrm flipH="1">
            <a:off x="911424" y="-3449"/>
            <a:ext cx="11299453" cy="6858001"/>
          </a:xfrm>
          <a:prstGeom prst="rect">
            <a:avLst/>
          </a:prstGeom>
          <a:ln w="12700">
            <a:miter lim="400000"/>
          </a:ln>
        </p:spPr>
      </p:pic>
      <p:sp>
        <p:nvSpPr>
          <p:cNvPr id="72" name="Body Level One…"/>
          <p:cNvSpPr txBox="1"/>
          <p:nvPr>
            <p:ph type="body" sz="quarter" idx="1"/>
          </p:nvPr>
        </p:nvSpPr>
        <p:spPr>
          <a:xfrm>
            <a:off x="6522825" y="1844824"/>
            <a:ext cx="5261188" cy="1182208"/>
          </a:xfrm>
          <a:prstGeom prst="rect">
            <a:avLst/>
          </a:prstGeom>
        </p:spPr>
        <p:txBody>
          <a:bodyPr anchor="b"/>
          <a:lstStyle>
            <a:lvl1pPr algn="r">
              <a:lnSpc>
                <a:spcPts val="3000"/>
              </a:lnSpc>
              <a:spcBef>
                <a:spcPts val="600"/>
              </a:spcBef>
              <a:defRPr sz="2600">
                <a:solidFill>
                  <a:schemeClr val="accent2"/>
                </a:solidFill>
              </a:defRPr>
            </a:lvl1pPr>
            <a:lvl2pPr marL="0" indent="457200" algn="r">
              <a:lnSpc>
                <a:spcPts val="3000"/>
              </a:lnSpc>
              <a:spcBef>
                <a:spcPts val="600"/>
              </a:spcBef>
              <a:buSzTx/>
              <a:buNone/>
              <a:defRPr sz="2600">
                <a:solidFill>
                  <a:schemeClr val="accent2"/>
                </a:solidFill>
              </a:defRPr>
            </a:lvl2pPr>
            <a:lvl3pPr marL="653142" indent="-424542" algn="r">
              <a:lnSpc>
                <a:spcPts val="3000"/>
              </a:lnSpc>
              <a:spcBef>
                <a:spcPts val="600"/>
              </a:spcBef>
              <a:defRPr sz="2600">
                <a:solidFill>
                  <a:schemeClr val="accent2"/>
                </a:solidFill>
              </a:defRPr>
            </a:lvl3pPr>
            <a:lvl4pPr marL="962819" indent="-505619" algn="r">
              <a:lnSpc>
                <a:spcPts val="3000"/>
              </a:lnSpc>
              <a:spcBef>
                <a:spcPts val="600"/>
              </a:spcBef>
              <a:buChar char="‒"/>
              <a:defRPr sz="2600">
                <a:solidFill>
                  <a:schemeClr val="accent2"/>
                </a:solidFill>
              </a:defRPr>
            </a:lvl4pPr>
            <a:lvl5pPr marL="2369127" indent="-540327" algn="r">
              <a:lnSpc>
                <a:spcPts val="3000"/>
              </a:lnSpc>
              <a:spcBef>
                <a:spcPts val="600"/>
              </a:spcBef>
              <a:defRPr sz="2600">
                <a:solidFill>
                  <a:schemeClr val="accent2"/>
                </a:solidFill>
              </a:defRPr>
            </a:lvl5pPr>
          </a:lstStyle>
          <a:p>
            <a:pPr/>
            <a:r>
              <a:t>Body Level One</a:t>
            </a:r>
          </a:p>
          <a:p>
            <a:pPr lvl="1"/>
            <a:r>
              <a:t>Body Level Two</a:t>
            </a:r>
          </a:p>
          <a:p>
            <a:pPr lvl="2"/>
            <a:r>
              <a:t>Body Level Three</a:t>
            </a:r>
          </a:p>
          <a:p>
            <a:pPr lvl="3"/>
            <a:r>
              <a:t>Body Level Four</a:t>
            </a:r>
          </a:p>
          <a:p>
            <a:pPr lvl="4"/>
            <a:r>
              <a:t>Body Level Five</a:t>
            </a:r>
          </a:p>
        </p:txBody>
      </p:sp>
      <p:pic>
        <p:nvPicPr>
          <p:cNvPr id="73" name="image3.png" descr="image3.png"/>
          <p:cNvPicPr>
            <a:picLocks noChangeAspect="1"/>
          </p:cNvPicPr>
          <p:nvPr/>
        </p:nvPicPr>
        <p:blipFill>
          <a:blip r:embed="rId2">
            <a:extLst/>
          </a:blip>
          <a:stretch>
            <a:fillRect/>
          </a:stretch>
        </p:blipFill>
        <p:spPr>
          <a:xfrm>
            <a:off x="407987" y="6101472"/>
            <a:ext cx="2286001" cy="510014"/>
          </a:xfrm>
          <a:prstGeom prst="rect">
            <a:avLst/>
          </a:prstGeom>
          <a:ln w="12700">
            <a:miter lim="400000"/>
          </a:ln>
        </p:spPr>
      </p:pic>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0" showMasterPhAnim="1">
  <p:cSld name="Section Opener2">
    <p:spTree>
      <p:nvGrpSpPr>
        <p:cNvPr id="1" name=""/>
        <p:cNvGrpSpPr/>
        <p:nvPr/>
      </p:nvGrpSpPr>
      <p:grpSpPr>
        <a:xfrm>
          <a:off x="0" y="0"/>
          <a:ext cx="0" cy="0"/>
          <a:chOff x="0" y="0"/>
          <a:chExt cx="0" cy="0"/>
        </a:xfrm>
      </p:grpSpPr>
      <p:sp>
        <p:nvSpPr>
          <p:cNvPr id="81"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p>
        </p:txBody>
      </p:sp>
      <p:pic>
        <p:nvPicPr>
          <p:cNvPr id="82"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pic>
        <p:nvPicPr>
          <p:cNvPr id="83" name="image8.png" descr="image8.png"/>
          <p:cNvPicPr>
            <a:picLocks noChangeAspect="1"/>
          </p:cNvPicPr>
          <p:nvPr/>
        </p:nvPicPr>
        <p:blipFill>
          <a:blip r:embed="rId3">
            <a:extLst/>
          </a:blip>
          <a:srcRect l="10880" t="0" r="0" b="21348"/>
          <a:stretch>
            <a:fillRect/>
          </a:stretch>
        </p:blipFill>
        <p:spPr>
          <a:xfrm flipH="1">
            <a:off x="4901351" y="838198"/>
            <a:ext cx="7290649" cy="6019803"/>
          </a:xfrm>
          <a:prstGeom prst="rect">
            <a:avLst/>
          </a:prstGeom>
          <a:ln w="12700">
            <a:miter lim="400000"/>
          </a:ln>
        </p:spPr>
      </p:pic>
      <p:sp>
        <p:nvSpPr>
          <p:cNvPr id="84" name="Body Level One…"/>
          <p:cNvSpPr txBox="1"/>
          <p:nvPr>
            <p:ph type="body" sz="quarter" idx="1"/>
          </p:nvPr>
        </p:nvSpPr>
        <p:spPr>
          <a:xfrm>
            <a:off x="7032104" y="2946391"/>
            <a:ext cx="4751910" cy="1418715"/>
          </a:xfrm>
          <a:prstGeom prst="rect">
            <a:avLst/>
          </a:prstGeom>
        </p:spPr>
        <p:txBody>
          <a:bodyPr anchor="b"/>
          <a:lstStyle>
            <a:lvl1pPr algn="r">
              <a:lnSpc>
                <a:spcPts val="3000"/>
              </a:lnSpc>
              <a:spcBef>
                <a:spcPts val="600"/>
              </a:spcBef>
              <a:defRPr sz="2600">
                <a:solidFill>
                  <a:srgbClr val="FFFFFF"/>
                </a:solidFill>
              </a:defRPr>
            </a:lvl1pPr>
            <a:lvl2pPr marL="0" indent="457200" algn="r">
              <a:lnSpc>
                <a:spcPts val="3000"/>
              </a:lnSpc>
              <a:spcBef>
                <a:spcPts val="600"/>
              </a:spcBef>
              <a:buSzTx/>
              <a:buNone/>
              <a:defRPr sz="2600">
                <a:solidFill>
                  <a:srgbClr val="FFFFFF"/>
                </a:solidFill>
              </a:defRPr>
            </a:lvl2pPr>
            <a:lvl3pPr marL="653142" indent="-424542" algn="r">
              <a:lnSpc>
                <a:spcPts val="3000"/>
              </a:lnSpc>
              <a:spcBef>
                <a:spcPts val="600"/>
              </a:spcBef>
              <a:defRPr sz="2600">
                <a:solidFill>
                  <a:srgbClr val="FFFFFF"/>
                </a:solidFill>
              </a:defRPr>
            </a:lvl3pPr>
            <a:lvl4pPr marL="962819" indent="-505619" algn="r">
              <a:lnSpc>
                <a:spcPts val="3000"/>
              </a:lnSpc>
              <a:spcBef>
                <a:spcPts val="600"/>
              </a:spcBef>
              <a:buChar char="‒"/>
              <a:defRPr sz="2600">
                <a:solidFill>
                  <a:srgbClr val="FFFFFF"/>
                </a:solidFill>
              </a:defRPr>
            </a:lvl4pPr>
            <a:lvl5pPr marL="2369127" indent="-540327" algn="r">
              <a:lnSpc>
                <a:spcPts val="3000"/>
              </a:lnSpc>
              <a:spcBef>
                <a:spcPts val="600"/>
              </a:spcBef>
              <a:defRPr sz="26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pic>
        <p:nvPicPr>
          <p:cNvPr id="85" name="image10.png" descr="image10.png"/>
          <p:cNvPicPr>
            <a:picLocks noChangeAspect="1"/>
          </p:cNvPicPr>
          <p:nvPr/>
        </p:nvPicPr>
        <p:blipFill>
          <a:blip r:embed="rId4">
            <a:extLst/>
          </a:blip>
          <a:srcRect l="22708" t="0" r="22708" b="0"/>
          <a:stretch>
            <a:fillRect/>
          </a:stretch>
        </p:blipFill>
        <p:spPr>
          <a:xfrm flipH="1">
            <a:off x="0" y="-1588"/>
            <a:ext cx="6654800" cy="6859589"/>
          </a:xfrm>
          <a:prstGeom prst="rect">
            <a:avLst/>
          </a:prstGeom>
          <a:ln w="12700">
            <a:miter lim="400000"/>
          </a:ln>
        </p:spPr>
      </p:pic>
      <p:sp>
        <p:nvSpPr>
          <p:cNvPr id="8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0" showMasterPhAnim="1">
  <p:cSld name="Section Opener3">
    <p:spTree>
      <p:nvGrpSpPr>
        <p:cNvPr id="1" name=""/>
        <p:cNvGrpSpPr/>
        <p:nvPr/>
      </p:nvGrpSpPr>
      <p:grpSpPr>
        <a:xfrm>
          <a:off x="0" y="0"/>
          <a:ext cx="0" cy="0"/>
          <a:chOff x="0" y="0"/>
          <a:chExt cx="0" cy="0"/>
        </a:xfrm>
      </p:grpSpPr>
      <p:sp>
        <p:nvSpPr>
          <p:cNvPr id="93"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p>
        </p:txBody>
      </p:sp>
      <p:pic>
        <p:nvPicPr>
          <p:cNvPr id="94"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pic>
        <p:nvPicPr>
          <p:cNvPr id="95" name="image11.png" descr="image11.png"/>
          <p:cNvPicPr>
            <a:picLocks noChangeAspect="1"/>
          </p:cNvPicPr>
          <p:nvPr/>
        </p:nvPicPr>
        <p:blipFill>
          <a:blip r:embed="rId3">
            <a:extLst/>
          </a:blip>
          <a:srcRect l="21126" t="0" r="0" b="21348"/>
          <a:stretch>
            <a:fillRect/>
          </a:stretch>
        </p:blipFill>
        <p:spPr>
          <a:xfrm flipH="1">
            <a:off x="5739551" y="838198"/>
            <a:ext cx="6452450" cy="6019803"/>
          </a:xfrm>
          <a:prstGeom prst="rect">
            <a:avLst/>
          </a:prstGeom>
          <a:ln w="12700">
            <a:miter lim="400000"/>
          </a:ln>
        </p:spPr>
      </p:pic>
      <p:sp>
        <p:nvSpPr>
          <p:cNvPr id="96" name="Body Level One…"/>
          <p:cNvSpPr txBox="1"/>
          <p:nvPr>
            <p:ph type="body" sz="quarter" idx="1"/>
          </p:nvPr>
        </p:nvSpPr>
        <p:spPr>
          <a:xfrm>
            <a:off x="7032104" y="2946391"/>
            <a:ext cx="4751910" cy="1418715"/>
          </a:xfrm>
          <a:prstGeom prst="rect">
            <a:avLst/>
          </a:prstGeom>
        </p:spPr>
        <p:txBody>
          <a:bodyPr anchor="b"/>
          <a:lstStyle>
            <a:lvl1pPr algn="r">
              <a:lnSpc>
                <a:spcPts val="3000"/>
              </a:lnSpc>
              <a:spcBef>
                <a:spcPts val="600"/>
              </a:spcBef>
              <a:defRPr sz="2600">
                <a:solidFill>
                  <a:srgbClr val="FFFFFF"/>
                </a:solidFill>
              </a:defRPr>
            </a:lvl1pPr>
            <a:lvl2pPr marL="0" indent="457200" algn="r">
              <a:lnSpc>
                <a:spcPts val="3000"/>
              </a:lnSpc>
              <a:spcBef>
                <a:spcPts val="600"/>
              </a:spcBef>
              <a:buSzTx/>
              <a:buNone/>
              <a:defRPr sz="2600">
                <a:solidFill>
                  <a:srgbClr val="FFFFFF"/>
                </a:solidFill>
              </a:defRPr>
            </a:lvl2pPr>
            <a:lvl3pPr marL="653142" indent="-424542" algn="r">
              <a:lnSpc>
                <a:spcPts val="3000"/>
              </a:lnSpc>
              <a:spcBef>
                <a:spcPts val="600"/>
              </a:spcBef>
              <a:defRPr sz="2600">
                <a:solidFill>
                  <a:srgbClr val="FFFFFF"/>
                </a:solidFill>
              </a:defRPr>
            </a:lvl3pPr>
            <a:lvl4pPr marL="962819" indent="-505619" algn="r">
              <a:lnSpc>
                <a:spcPts val="3000"/>
              </a:lnSpc>
              <a:spcBef>
                <a:spcPts val="600"/>
              </a:spcBef>
              <a:buChar char="‒"/>
              <a:defRPr sz="2600">
                <a:solidFill>
                  <a:srgbClr val="FFFFFF"/>
                </a:solidFill>
              </a:defRPr>
            </a:lvl4pPr>
            <a:lvl5pPr marL="2369127" indent="-540327" algn="r">
              <a:lnSpc>
                <a:spcPts val="3000"/>
              </a:lnSpc>
              <a:spcBef>
                <a:spcPts val="600"/>
              </a:spcBef>
              <a:defRPr sz="26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pic>
        <p:nvPicPr>
          <p:cNvPr id="97" name="image13.png" descr="image13.png"/>
          <p:cNvPicPr>
            <a:picLocks noChangeAspect="1"/>
          </p:cNvPicPr>
          <p:nvPr/>
        </p:nvPicPr>
        <p:blipFill>
          <a:blip r:embed="rId4">
            <a:extLst/>
          </a:blip>
          <a:srcRect l="7072" t="0" r="38343" b="0"/>
          <a:stretch>
            <a:fillRect/>
          </a:stretch>
        </p:blipFill>
        <p:spPr>
          <a:xfrm>
            <a:off x="0" y="-1588"/>
            <a:ext cx="6654800" cy="6859589"/>
          </a:xfrm>
          <a:prstGeom prst="rect">
            <a:avLst/>
          </a:prstGeom>
          <a:ln w="12700">
            <a:miter lim="400000"/>
          </a:ln>
        </p:spPr>
      </p:pic>
      <p:sp>
        <p:nvSpPr>
          <p:cNvPr id="9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0" showMasterPhAnim="1">
  <p:cSld name="Section Opener4">
    <p:spTree>
      <p:nvGrpSpPr>
        <p:cNvPr id="1" name=""/>
        <p:cNvGrpSpPr/>
        <p:nvPr/>
      </p:nvGrpSpPr>
      <p:grpSpPr>
        <a:xfrm>
          <a:off x="0" y="0"/>
          <a:ext cx="0" cy="0"/>
          <a:chOff x="0" y="0"/>
          <a:chExt cx="0" cy="0"/>
        </a:xfrm>
      </p:grpSpPr>
      <p:sp>
        <p:nvSpPr>
          <p:cNvPr id="105"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p>
        </p:txBody>
      </p:sp>
      <p:pic>
        <p:nvPicPr>
          <p:cNvPr id="106"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sp>
        <p:nvSpPr>
          <p:cNvPr id="107"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p>
        </p:txBody>
      </p:sp>
      <p:sp>
        <p:nvSpPr>
          <p:cNvPr id="108" name="Shape"/>
          <p:cNvSpPr/>
          <p:nvPr/>
        </p:nvSpPr>
        <p:spPr>
          <a:xfrm>
            <a:off x="-312712" y="-1"/>
            <a:ext cx="8002302" cy="7771500"/>
          </a:xfrm>
          <a:custGeom>
            <a:avLst/>
            <a:gdLst/>
            <a:ahLst/>
            <a:cxnLst>
              <a:cxn ang="0">
                <a:pos x="wd2" y="hd2"/>
              </a:cxn>
              <a:cxn ang="5400000">
                <a:pos x="wd2" y="hd2"/>
              </a:cxn>
              <a:cxn ang="10800000">
                <a:pos x="wd2" y="hd2"/>
              </a:cxn>
              <a:cxn ang="16200000">
                <a:pos x="wd2" y="hd2"/>
              </a:cxn>
            </a:cxnLst>
            <a:rect l="0" t="0" r="r" b="b"/>
            <a:pathLst>
              <a:path w="19731" h="20716" fill="norm" stroke="1" extrusionOk="0">
                <a:moveTo>
                  <a:pt x="19172" y="0"/>
                </a:moveTo>
                <a:cubicBezTo>
                  <a:pt x="19172" y="0"/>
                  <a:pt x="21600" y="4651"/>
                  <a:pt x="16335" y="7048"/>
                </a:cubicBezTo>
                <a:cubicBezTo>
                  <a:pt x="11084" y="9459"/>
                  <a:pt x="7838" y="10771"/>
                  <a:pt x="10068" y="14923"/>
                </a:cubicBezTo>
                <a:cubicBezTo>
                  <a:pt x="3035" y="21600"/>
                  <a:pt x="0" y="20673"/>
                  <a:pt x="0" y="20673"/>
                </a:cubicBezTo>
                <a:cubicBezTo>
                  <a:pt x="0" y="0"/>
                  <a:pt x="0" y="0"/>
                  <a:pt x="0" y="0"/>
                </a:cubicBezTo>
                <a:lnTo>
                  <a:pt x="19172" y="0"/>
                </a:lnTo>
                <a:close/>
              </a:path>
            </a:pathLst>
          </a:custGeom>
          <a:solidFill>
            <a:schemeClr val="accent2"/>
          </a:solidFill>
          <a:ln w="12700">
            <a:miter lim="400000"/>
          </a:ln>
        </p:spPr>
        <p:txBody>
          <a:bodyPr lIns="45719" rIns="45719"/>
          <a:lstStyle/>
          <a:p>
            <a:pPr/>
          </a:p>
        </p:txBody>
      </p:sp>
      <p:sp>
        <p:nvSpPr>
          <p:cNvPr id="109" name="Image"/>
          <p:cNvSpPr/>
          <p:nvPr>
            <p:ph type="pic" idx="13"/>
          </p:nvPr>
        </p:nvSpPr>
        <p:spPr>
          <a:xfrm>
            <a:off x="4943871" y="-1635"/>
            <a:ext cx="7248129" cy="6859590"/>
          </a:xfrm>
          <a:prstGeom prst="rect">
            <a:avLst/>
          </a:prstGeom>
        </p:spPr>
        <p:txBody>
          <a:bodyPr lIns="91439" tIns="45719" rIns="91439" bIns="45719">
            <a:noAutofit/>
          </a:bodyPr>
          <a:lstStyle/>
          <a:p>
            <a:pPr/>
          </a:p>
        </p:txBody>
      </p:sp>
      <p:pic>
        <p:nvPicPr>
          <p:cNvPr id="110" name="image14.png" descr="image14.png"/>
          <p:cNvPicPr>
            <a:picLocks noChangeAspect="1"/>
          </p:cNvPicPr>
          <p:nvPr/>
        </p:nvPicPr>
        <p:blipFill>
          <a:blip r:embed="rId3">
            <a:extLst/>
          </a:blip>
          <a:srcRect l="9322" t="0" r="9322" b="0"/>
          <a:stretch>
            <a:fillRect/>
          </a:stretch>
        </p:blipFill>
        <p:spPr>
          <a:xfrm>
            <a:off x="2273300" y="-1588"/>
            <a:ext cx="9918700" cy="6859589"/>
          </a:xfrm>
          <a:prstGeom prst="rect">
            <a:avLst/>
          </a:prstGeom>
          <a:ln w="12700">
            <a:miter lim="400000"/>
          </a:ln>
        </p:spPr>
      </p:pic>
      <p:sp>
        <p:nvSpPr>
          <p:cNvPr id="111" name="Body Level One…"/>
          <p:cNvSpPr txBox="1"/>
          <p:nvPr>
            <p:ph type="body" sz="quarter" idx="1"/>
          </p:nvPr>
        </p:nvSpPr>
        <p:spPr>
          <a:xfrm>
            <a:off x="407987" y="434513"/>
            <a:ext cx="5471990" cy="1698344"/>
          </a:xfrm>
          <a:prstGeom prst="rect">
            <a:avLst/>
          </a:prstGeom>
        </p:spPr>
        <p:txBody>
          <a:bodyPr anchor="b"/>
          <a:lstStyle>
            <a:lvl1pPr>
              <a:lnSpc>
                <a:spcPts val="3000"/>
              </a:lnSpc>
              <a:spcBef>
                <a:spcPts val="600"/>
              </a:spcBef>
              <a:defRPr sz="2600">
                <a:solidFill>
                  <a:srgbClr val="FFFFFF"/>
                </a:solidFill>
              </a:defRPr>
            </a:lvl1pPr>
            <a:lvl2pPr marL="0" indent="457200">
              <a:lnSpc>
                <a:spcPts val="3000"/>
              </a:lnSpc>
              <a:spcBef>
                <a:spcPts val="600"/>
              </a:spcBef>
              <a:buSzTx/>
              <a:buNone/>
              <a:defRPr sz="2600">
                <a:solidFill>
                  <a:srgbClr val="FFFFFF"/>
                </a:solidFill>
              </a:defRPr>
            </a:lvl2pPr>
            <a:lvl3pPr marL="653142" indent="-424542">
              <a:lnSpc>
                <a:spcPts val="3000"/>
              </a:lnSpc>
              <a:spcBef>
                <a:spcPts val="600"/>
              </a:spcBef>
              <a:defRPr sz="2600">
                <a:solidFill>
                  <a:srgbClr val="FFFFFF"/>
                </a:solidFill>
              </a:defRPr>
            </a:lvl3pPr>
            <a:lvl4pPr marL="962819" indent="-505619">
              <a:lnSpc>
                <a:spcPts val="3000"/>
              </a:lnSpc>
              <a:spcBef>
                <a:spcPts val="600"/>
              </a:spcBef>
              <a:buChar char="‒"/>
              <a:defRPr sz="2600">
                <a:solidFill>
                  <a:srgbClr val="FFFFFF"/>
                </a:solidFill>
              </a:defRPr>
            </a:lvl4pPr>
            <a:lvl5pPr marL="2369127" indent="-540327">
              <a:lnSpc>
                <a:spcPts val="3000"/>
              </a:lnSpc>
              <a:spcBef>
                <a:spcPts val="600"/>
              </a:spcBef>
              <a:defRPr sz="26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pic>
        <p:nvPicPr>
          <p:cNvPr id="112" name="image3.png" descr="image3.png"/>
          <p:cNvPicPr>
            <a:picLocks noChangeAspect="1"/>
          </p:cNvPicPr>
          <p:nvPr/>
        </p:nvPicPr>
        <p:blipFill>
          <a:blip r:embed="rId2">
            <a:extLst/>
          </a:blip>
          <a:srcRect l="81836" t="0" r="0" b="16530"/>
          <a:stretch>
            <a:fillRect/>
          </a:stretch>
        </p:blipFill>
        <p:spPr>
          <a:xfrm>
            <a:off x="11547792" y="213204"/>
            <a:ext cx="424357" cy="435060"/>
          </a:xfrm>
          <a:prstGeom prst="rect">
            <a:avLst/>
          </a:prstGeom>
          <a:ln w="12700">
            <a:miter lim="400000"/>
          </a:ln>
        </p:spPr>
      </p:pic>
      <p:sp>
        <p:nvSpPr>
          <p:cNvPr id="1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 Id="rId15" Type="http://schemas.openxmlformats.org/officeDocument/2006/relationships/slideLayout" Target="../slideLayouts/slideLayout13.xml"/><Relationship Id="rId16" Type="http://schemas.openxmlformats.org/officeDocument/2006/relationships/slideLayout" Target="../slideLayouts/slideLayout14.xml"/><Relationship Id="rId17" Type="http://schemas.openxmlformats.org/officeDocument/2006/relationships/slideLayout" Target="../slideLayouts/slideLayout15.xml"/><Relationship Id="rId18" Type="http://schemas.openxmlformats.org/officeDocument/2006/relationships/slideLayout" Target="../slideLayouts/slideLayout16.xml"/><Relationship Id="rId19" Type="http://schemas.openxmlformats.org/officeDocument/2006/relationships/slideLayout" Target="../slideLayouts/slideLayout17.xml"/><Relationship Id="rId20" Type="http://schemas.openxmlformats.org/officeDocument/2006/relationships/slideLayout" Target="../slideLayouts/slideLayout18.xml"/><Relationship Id="rId21" Type="http://schemas.openxmlformats.org/officeDocument/2006/relationships/slideLayout" Target="../slideLayouts/slideLayout19.xml"/><Relationship Id="rId22" Type="http://schemas.openxmlformats.org/officeDocument/2006/relationships/slideLayout" Target="../slideLayouts/slideLayout20.xml"/><Relationship Id="rId23" Type="http://schemas.openxmlformats.org/officeDocument/2006/relationships/slideLayout" Target="../slideLayouts/slideLayout21.xml"/><Relationship Id="rId24" Type="http://schemas.openxmlformats.org/officeDocument/2006/relationships/slideLayout" Target="../slideLayouts/slideLayout22.xml"/><Relationship Id="rId25" Type="http://schemas.openxmlformats.org/officeDocument/2006/relationships/slideLayout" Target="../slideLayouts/slideLayout23.xml"/><Relationship Id="rId26" Type="http://schemas.openxmlformats.org/officeDocument/2006/relationships/slideLayout" Target="../slideLayouts/slideLayout24.xml"/><Relationship Id="rId27" Type="http://schemas.openxmlformats.org/officeDocument/2006/relationships/slideLayout" Target="../slideLayouts/slideLayout25.xml"/><Relationship Id="rId28" Type="http://schemas.openxmlformats.org/officeDocument/2006/relationships/slideLayout" Target="../slideLayouts/slideLayout26.xml"/><Relationship Id="rId29" Type="http://schemas.openxmlformats.org/officeDocument/2006/relationships/slideLayout" Target="../slideLayouts/slideLayout27.xml"/><Relationship Id="rId30" Type="http://schemas.openxmlformats.org/officeDocument/2006/relationships/slideLayout" Target="../slideLayouts/slideLayout28.xml"/><Relationship Id="rId31" Type="http://schemas.openxmlformats.org/officeDocument/2006/relationships/slideLayout" Target="../slideLayouts/slideLayout29.xml"/><Relationship Id="rId32" Type="http://schemas.openxmlformats.org/officeDocument/2006/relationships/slideLayout" Target="../slideLayouts/slideLayout30.xml"/><Relationship Id="rId33" Type="http://schemas.openxmlformats.org/officeDocument/2006/relationships/slideLayout" Target="../slideLayouts/slideLayout31.xml"/><Relationship Id="rId34" Type="http://schemas.openxmlformats.org/officeDocument/2006/relationships/slideLayout" Target="../slideLayouts/slideLayout32.xml"/><Relationship Id="rId35" Type="http://schemas.openxmlformats.org/officeDocument/2006/relationships/slideLayout" Target="../slideLayouts/slideLayout33.xml"/><Relationship Id="rId36" Type="http://schemas.openxmlformats.org/officeDocument/2006/relationships/slideLayout" Target="../slideLayouts/slideLayout34.xml"/><Relationship Id="rId37" Type="http://schemas.openxmlformats.org/officeDocument/2006/relationships/slideLayout" Target="../slideLayouts/slideLayout35.xml"/><Relationship Id="rId38" Type="http://schemas.openxmlformats.org/officeDocument/2006/relationships/slideLayout" Target="../slideLayouts/slideLayout36.xml"/><Relationship Id="rId39" Type="http://schemas.openxmlformats.org/officeDocument/2006/relationships/slideLayout" Target="../slideLayouts/slideLayout37.xml"/><Relationship Id="rId40" Type="http://schemas.openxmlformats.org/officeDocument/2006/relationships/slideLayout" Target="../slideLayouts/slideLayout38.xml"/><Relationship Id="rId41"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p:bgPr>
    </p:bg>
    <p:spTree>
      <p:nvGrpSpPr>
        <p:cNvPr id="1" name=""/>
        <p:cNvGrpSpPr/>
        <p:nvPr/>
      </p:nvGrpSpPr>
      <p:grpSpPr>
        <a:xfrm>
          <a:off x="0" y="0"/>
          <a:ext cx="0" cy="0"/>
          <a:chOff x="0" y="0"/>
          <a:chExt cx="0" cy="0"/>
        </a:xfrm>
      </p:grpSpPr>
      <p:pic>
        <p:nvPicPr>
          <p:cNvPr id="2" name="image3.png" descr="image3.png"/>
          <p:cNvPicPr>
            <a:picLocks noChangeAspect="1"/>
          </p:cNvPicPr>
          <p:nvPr/>
        </p:nvPicPr>
        <p:blipFill>
          <a:blip r:embed="rId2">
            <a:extLst/>
          </a:blip>
          <a:stretch>
            <a:fillRect/>
          </a:stretch>
        </p:blipFill>
        <p:spPr>
          <a:xfrm>
            <a:off x="2407267" y="2606028"/>
            <a:ext cx="7377467" cy="1645944"/>
          </a:xfrm>
          <a:prstGeom prst="rect">
            <a:avLst/>
          </a:prstGeom>
          <a:ln w="12700">
            <a:miter lim="400000"/>
          </a:ln>
        </p:spPr>
      </p:pic>
      <p:sp>
        <p:nvSpPr>
          <p:cNvPr id="3" name="Title Text"/>
          <p:cNvSpPr txBox="1"/>
          <p:nvPr>
            <p:ph type="title"/>
          </p:nvPr>
        </p:nvSpPr>
        <p:spPr>
          <a:xfrm>
            <a:off x="609600" y="274637"/>
            <a:ext cx="10972800" cy="1325563"/>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a:r>
              <a:t>Title Text</a:t>
            </a:r>
          </a:p>
        </p:txBody>
      </p:sp>
      <p:sp>
        <p:nvSpPr>
          <p:cNvPr id="4" name="Body Level One…"/>
          <p:cNvSpPr txBox="1"/>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5" name="Slide Number"/>
          <p:cNvSpPr txBox="1"/>
          <p:nvPr>
            <p:ph type="sldNum" sz="quarter" idx="2"/>
          </p:nvPr>
        </p:nvSpPr>
        <p:spPr>
          <a:xfrm>
            <a:off x="5892800" y="6172200"/>
            <a:ext cx="2844800" cy="368301"/>
          </a:xfrm>
          <a:prstGeom prst="rect">
            <a:avLst/>
          </a:prstGeom>
          <a:ln w="12700">
            <a:miter lim="400000"/>
          </a:ln>
        </p:spPr>
        <p:txBody>
          <a:bodyPr wrap="none" lIns="45719" rIns="45719" anchor="ctr">
            <a:spAutoFit/>
          </a:bodyPr>
          <a:lstStyle>
            <a:lvl1pPr algn="r">
              <a:defRPr sz="12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 id="2147483685" r:id="rId39"/>
    <p:sldLayoutId id="2147483686" r:id="rId40"/>
    <p:sldLayoutId id="2147483687" r:id="rId41"/>
  </p:sldLayoutIdLst>
  <p:transition xmlns:p14="http://schemas.microsoft.com/office/powerpoint/2010/main" spd="med" advClick="1"/>
  <p:txStyles>
    <p:titleStyle>
      <a:lvl1pPr marL="0" marR="0" indent="0" algn="l" defTabSz="914400" rtl="0" latinLnBrk="0">
        <a:lnSpc>
          <a:spcPts val="3000"/>
        </a:lnSpc>
        <a:spcBef>
          <a:spcPts val="0"/>
        </a:spcBef>
        <a:spcAft>
          <a:spcPts val="0"/>
        </a:spcAft>
        <a:buClrTx/>
        <a:buSzTx/>
        <a:buFontTx/>
        <a:buNone/>
        <a:tabLst/>
        <a:defRPr b="0" baseline="0" cap="none" i="0" spc="0" strike="noStrike" sz="2600" u="none">
          <a:ln>
            <a:noFill/>
          </a:ln>
          <a:solidFill>
            <a:schemeClr val="accent1"/>
          </a:solidFill>
          <a:uFillTx/>
          <a:latin typeface="Verdana"/>
          <a:ea typeface="Verdana"/>
          <a:cs typeface="Verdana"/>
          <a:sym typeface="Verdana"/>
        </a:defRPr>
      </a:lvl1pPr>
      <a:lvl2pPr marL="0" marR="0" indent="0" algn="l" defTabSz="914400" rtl="0" latinLnBrk="0">
        <a:lnSpc>
          <a:spcPts val="3000"/>
        </a:lnSpc>
        <a:spcBef>
          <a:spcPts val="0"/>
        </a:spcBef>
        <a:spcAft>
          <a:spcPts val="0"/>
        </a:spcAft>
        <a:buClrTx/>
        <a:buSzTx/>
        <a:buFontTx/>
        <a:buNone/>
        <a:tabLst/>
        <a:defRPr b="0" baseline="0" cap="none" i="0" spc="0" strike="noStrike" sz="2600" u="none">
          <a:ln>
            <a:noFill/>
          </a:ln>
          <a:solidFill>
            <a:schemeClr val="accent1"/>
          </a:solidFill>
          <a:uFillTx/>
          <a:latin typeface="Verdana"/>
          <a:ea typeface="Verdana"/>
          <a:cs typeface="Verdana"/>
          <a:sym typeface="Verdana"/>
        </a:defRPr>
      </a:lvl2pPr>
      <a:lvl3pPr marL="0" marR="0" indent="0" algn="l" defTabSz="914400" rtl="0" latinLnBrk="0">
        <a:lnSpc>
          <a:spcPts val="3000"/>
        </a:lnSpc>
        <a:spcBef>
          <a:spcPts val="0"/>
        </a:spcBef>
        <a:spcAft>
          <a:spcPts val="0"/>
        </a:spcAft>
        <a:buClrTx/>
        <a:buSzTx/>
        <a:buFontTx/>
        <a:buNone/>
        <a:tabLst/>
        <a:defRPr b="0" baseline="0" cap="none" i="0" spc="0" strike="noStrike" sz="2600" u="none">
          <a:ln>
            <a:noFill/>
          </a:ln>
          <a:solidFill>
            <a:schemeClr val="accent1"/>
          </a:solidFill>
          <a:uFillTx/>
          <a:latin typeface="Verdana"/>
          <a:ea typeface="Verdana"/>
          <a:cs typeface="Verdana"/>
          <a:sym typeface="Verdana"/>
        </a:defRPr>
      </a:lvl3pPr>
      <a:lvl4pPr marL="0" marR="0" indent="0" algn="l" defTabSz="914400" rtl="0" latinLnBrk="0">
        <a:lnSpc>
          <a:spcPts val="3000"/>
        </a:lnSpc>
        <a:spcBef>
          <a:spcPts val="0"/>
        </a:spcBef>
        <a:spcAft>
          <a:spcPts val="0"/>
        </a:spcAft>
        <a:buClrTx/>
        <a:buSzTx/>
        <a:buFontTx/>
        <a:buNone/>
        <a:tabLst/>
        <a:defRPr b="0" baseline="0" cap="none" i="0" spc="0" strike="noStrike" sz="2600" u="none">
          <a:ln>
            <a:noFill/>
          </a:ln>
          <a:solidFill>
            <a:schemeClr val="accent1"/>
          </a:solidFill>
          <a:uFillTx/>
          <a:latin typeface="Verdana"/>
          <a:ea typeface="Verdana"/>
          <a:cs typeface="Verdana"/>
          <a:sym typeface="Verdana"/>
        </a:defRPr>
      </a:lvl4pPr>
      <a:lvl5pPr marL="0" marR="0" indent="0" algn="l" defTabSz="914400" rtl="0" latinLnBrk="0">
        <a:lnSpc>
          <a:spcPts val="3000"/>
        </a:lnSpc>
        <a:spcBef>
          <a:spcPts val="0"/>
        </a:spcBef>
        <a:spcAft>
          <a:spcPts val="0"/>
        </a:spcAft>
        <a:buClrTx/>
        <a:buSzTx/>
        <a:buFontTx/>
        <a:buNone/>
        <a:tabLst/>
        <a:defRPr b="0" baseline="0" cap="none" i="0" spc="0" strike="noStrike" sz="2600" u="none">
          <a:ln>
            <a:noFill/>
          </a:ln>
          <a:solidFill>
            <a:schemeClr val="accent1"/>
          </a:solidFill>
          <a:uFillTx/>
          <a:latin typeface="Verdana"/>
          <a:ea typeface="Verdana"/>
          <a:cs typeface="Verdana"/>
          <a:sym typeface="Verdana"/>
        </a:defRPr>
      </a:lvl5pPr>
      <a:lvl6pPr marL="0" marR="0" indent="0" algn="l" defTabSz="914400" rtl="0" latinLnBrk="0">
        <a:lnSpc>
          <a:spcPts val="3000"/>
        </a:lnSpc>
        <a:spcBef>
          <a:spcPts val="0"/>
        </a:spcBef>
        <a:spcAft>
          <a:spcPts val="0"/>
        </a:spcAft>
        <a:buClrTx/>
        <a:buSzTx/>
        <a:buFontTx/>
        <a:buNone/>
        <a:tabLst/>
        <a:defRPr b="0" baseline="0" cap="none" i="0" spc="0" strike="noStrike" sz="2600" u="none">
          <a:ln>
            <a:noFill/>
          </a:ln>
          <a:solidFill>
            <a:schemeClr val="accent1"/>
          </a:solidFill>
          <a:uFillTx/>
          <a:latin typeface="Verdana"/>
          <a:ea typeface="Verdana"/>
          <a:cs typeface="Verdana"/>
          <a:sym typeface="Verdana"/>
        </a:defRPr>
      </a:lvl6pPr>
      <a:lvl7pPr marL="0" marR="0" indent="0" algn="l" defTabSz="914400" rtl="0" latinLnBrk="0">
        <a:lnSpc>
          <a:spcPts val="3000"/>
        </a:lnSpc>
        <a:spcBef>
          <a:spcPts val="0"/>
        </a:spcBef>
        <a:spcAft>
          <a:spcPts val="0"/>
        </a:spcAft>
        <a:buClrTx/>
        <a:buSzTx/>
        <a:buFontTx/>
        <a:buNone/>
        <a:tabLst/>
        <a:defRPr b="0" baseline="0" cap="none" i="0" spc="0" strike="noStrike" sz="2600" u="none">
          <a:ln>
            <a:noFill/>
          </a:ln>
          <a:solidFill>
            <a:schemeClr val="accent1"/>
          </a:solidFill>
          <a:uFillTx/>
          <a:latin typeface="Verdana"/>
          <a:ea typeface="Verdana"/>
          <a:cs typeface="Verdana"/>
          <a:sym typeface="Verdana"/>
        </a:defRPr>
      </a:lvl7pPr>
      <a:lvl8pPr marL="0" marR="0" indent="0" algn="l" defTabSz="914400" rtl="0" latinLnBrk="0">
        <a:lnSpc>
          <a:spcPts val="3000"/>
        </a:lnSpc>
        <a:spcBef>
          <a:spcPts val="0"/>
        </a:spcBef>
        <a:spcAft>
          <a:spcPts val="0"/>
        </a:spcAft>
        <a:buClrTx/>
        <a:buSzTx/>
        <a:buFontTx/>
        <a:buNone/>
        <a:tabLst/>
        <a:defRPr b="0" baseline="0" cap="none" i="0" spc="0" strike="noStrike" sz="2600" u="none">
          <a:ln>
            <a:noFill/>
          </a:ln>
          <a:solidFill>
            <a:schemeClr val="accent1"/>
          </a:solidFill>
          <a:uFillTx/>
          <a:latin typeface="Verdana"/>
          <a:ea typeface="Verdana"/>
          <a:cs typeface="Verdana"/>
          <a:sym typeface="Verdana"/>
        </a:defRPr>
      </a:lvl8pPr>
      <a:lvl9pPr marL="0" marR="0" indent="0" algn="l" defTabSz="914400" rtl="0" latinLnBrk="0">
        <a:lnSpc>
          <a:spcPts val="3000"/>
        </a:lnSpc>
        <a:spcBef>
          <a:spcPts val="0"/>
        </a:spcBef>
        <a:spcAft>
          <a:spcPts val="0"/>
        </a:spcAft>
        <a:buClrTx/>
        <a:buSzTx/>
        <a:buFontTx/>
        <a:buNone/>
        <a:tabLst/>
        <a:defRPr b="0" baseline="0" cap="none" i="0" spc="0" strike="noStrike" sz="2600" u="none">
          <a:ln>
            <a:noFill/>
          </a:ln>
          <a:solidFill>
            <a:schemeClr val="accent1"/>
          </a:solidFill>
          <a:uFillTx/>
          <a:latin typeface="Verdana"/>
          <a:ea typeface="Verdana"/>
          <a:cs typeface="Verdana"/>
          <a:sym typeface="Verdana"/>
        </a:defRPr>
      </a:lvl9pPr>
    </p:titleStyle>
    <p:bodyStyle>
      <a:lvl1pPr marL="0" marR="0" indent="0" algn="l" defTabSz="914400" rtl="0" latinLnBrk="0">
        <a:lnSpc>
          <a:spcPct val="90000"/>
        </a:lnSpc>
        <a:spcBef>
          <a:spcPts val="1000"/>
        </a:spcBef>
        <a:spcAft>
          <a:spcPts val="0"/>
        </a:spcAft>
        <a:buClrTx/>
        <a:buSzTx/>
        <a:buFontTx/>
        <a:buNone/>
        <a:tabLst/>
        <a:defRPr b="0" baseline="0" cap="none" i="0" spc="0" strike="noStrike" sz="1800" u="none">
          <a:ln>
            <a:noFill/>
          </a:ln>
          <a:solidFill>
            <a:srgbClr val="000000"/>
          </a:solidFill>
          <a:uFillTx/>
          <a:latin typeface="Verdana"/>
          <a:ea typeface="Verdana"/>
          <a:cs typeface="Verdana"/>
          <a:sym typeface="Verdana"/>
        </a:defRPr>
      </a:lvl1pPr>
      <a:lvl2pPr marL="714375" marR="0" indent="-257175" algn="l" defTabSz="914400" rtl="0" latinLnBrk="0">
        <a:lnSpc>
          <a:spcPct val="90000"/>
        </a:lnSpc>
        <a:spcBef>
          <a:spcPts val="1000"/>
        </a:spcBef>
        <a:spcAft>
          <a:spcPts val="0"/>
        </a:spcAft>
        <a:buClrTx/>
        <a:buSzPct val="100000"/>
        <a:buFontTx/>
        <a:buChar char="•"/>
        <a:tabLst/>
        <a:defRPr b="0" baseline="0" cap="none" i="0" spc="0" strike="noStrike" sz="1800" u="none">
          <a:ln>
            <a:noFill/>
          </a:ln>
          <a:solidFill>
            <a:srgbClr val="000000"/>
          </a:solidFill>
          <a:uFillTx/>
          <a:latin typeface="Verdana"/>
          <a:ea typeface="Verdana"/>
          <a:cs typeface="Verdana"/>
          <a:sym typeface="Verdana"/>
        </a:defRPr>
      </a:lvl2pPr>
      <a:lvl3pPr marL="1208314" marR="0" indent="-293914" algn="l" defTabSz="914400" rtl="0" latinLnBrk="0">
        <a:lnSpc>
          <a:spcPct val="90000"/>
        </a:lnSpc>
        <a:spcBef>
          <a:spcPts val="1000"/>
        </a:spcBef>
        <a:spcAft>
          <a:spcPts val="0"/>
        </a:spcAft>
        <a:buClrTx/>
        <a:buSzPct val="100000"/>
        <a:buFontTx/>
        <a:buChar char="•"/>
        <a:tabLst/>
        <a:defRPr b="0" baseline="0" cap="none" i="0" spc="0" strike="noStrike" sz="1800" u="none">
          <a:ln>
            <a:noFill/>
          </a:ln>
          <a:solidFill>
            <a:srgbClr val="000000"/>
          </a:solidFill>
          <a:uFillTx/>
          <a:latin typeface="Verdana"/>
          <a:ea typeface="Verdana"/>
          <a:cs typeface="Verdana"/>
          <a:sym typeface="Verdana"/>
        </a:defRPr>
      </a:lvl3pPr>
      <a:lvl4pPr marL="1714500" marR="0" indent="-342900" algn="l" defTabSz="914400" rtl="0" latinLnBrk="0">
        <a:lnSpc>
          <a:spcPct val="90000"/>
        </a:lnSpc>
        <a:spcBef>
          <a:spcPts val="1000"/>
        </a:spcBef>
        <a:spcAft>
          <a:spcPts val="0"/>
        </a:spcAft>
        <a:buClrTx/>
        <a:buSzPct val="100000"/>
        <a:buFontTx/>
        <a:buChar char="•"/>
        <a:tabLst/>
        <a:defRPr b="0" baseline="0" cap="none" i="0" spc="0" strike="noStrike" sz="1800" u="none">
          <a:ln>
            <a:noFill/>
          </a:ln>
          <a:solidFill>
            <a:srgbClr val="000000"/>
          </a:solidFill>
          <a:uFillTx/>
          <a:latin typeface="Verdana"/>
          <a:ea typeface="Verdana"/>
          <a:cs typeface="Verdana"/>
          <a:sym typeface="Verdana"/>
        </a:defRPr>
      </a:lvl4pPr>
      <a:lvl5pPr marL="2171700" marR="0" indent="-342900" algn="l" defTabSz="914400" rtl="0" latinLnBrk="0">
        <a:lnSpc>
          <a:spcPct val="90000"/>
        </a:lnSpc>
        <a:spcBef>
          <a:spcPts val="1000"/>
        </a:spcBef>
        <a:spcAft>
          <a:spcPts val="0"/>
        </a:spcAft>
        <a:buClrTx/>
        <a:buSzPct val="100000"/>
        <a:buFontTx/>
        <a:buChar char="•"/>
        <a:tabLst/>
        <a:defRPr b="0" baseline="0" cap="none" i="0" spc="0" strike="noStrike" sz="1800" u="none">
          <a:ln>
            <a:noFill/>
          </a:ln>
          <a:solidFill>
            <a:srgbClr val="000000"/>
          </a:solidFill>
          <a:uFillTx/>
          <a:latin typeface="Verdana"/>
          <a:ea typeface="Verdana"/>
          <a:cs typeface="Verdana"/>
          <a:sym typeface="Verdana"/>
        </a:defRPr>
      </a:lvl5pPr>
      <a:lvl6pPr marL="2514600" marR="0" indent="-228600" algn="l" defTabSz="914400" rtl="0" latinLnBrk="0">
        <a:lnSpc>
          <a:spcPct val="90000"/>
        </a:lnSpc>
        <a:spcBef>
          <a:spcPts val="1000"/>
        </a:spcBef>
        <a:spcAft>
          <a:spcPts val="0"/>
        </a:spcAft>
        <a:buClrTx/>
        <a:buSzPct val="100000"/>
        <a:buFontTx/>
        <a:buChar char="•"/>
        <a:tabLst/>
        <a:defRPr b="0" baseline="0" cap="none" i="0" spc="0" strike="noStrike" sz="1800" u="none">
          <a:ln>
            <a:noFill/>
          </a:ln>
          <a:solidFill>
            <a:srgbClr val="000000"/>
          </a:solidFill>
          <a:uFillTx/>
          <a:latin typeface="Verdana"/>
          <a:ea typeface="Verdana"/>
          <a:cs typeface="Verdana"/>
          <a:sym typeface="Verdana"/>
        </a:defRPr>
      </a:lvl6pPr>
      <a:lvl7pPr marL="2971800" marR="0" indent="-228600" algn="l" defTabSz="914400" rtl="0" latinLnBrk="0">
        <a:lnSpc>
          <a:spcPct val="90000"/>
        </a:lnSpc>
        <a:spcBef>
          <a:spcPts val="1000"/>
        </a:spcBef>
        <a:spcAft>
          <a:spcPts val="0"/>
        </a:spcAft>
        <a:buClrTx/>
        <a:buSzPct val="100000"/>
        <a:buFontTx/>
        <a:buChar char="•"/>
        <a:tabLst/>
        <a:defRPr b="0" baseline="0" cap="none" i="0" spc="0" strike="noStrike" sz="1800" u="none">
          <a:ln>
            <a:noFill/>
          </a:ln>
          <a:solidFill>
            <a:srgbClr val="000000"/>
          </a:solidFill>
          <a:uFillTx/>
          <a:latin typeface="Verdana"/>
          <a:ea typeface="Verdana"/>
          <a:cs typeface="Verdana"/>
          <a:sym typeface="Verdana"/>
        </a:defRPr>
      </a:lvl7pPr>
      <a:lvl8pPr marL="3429000" marR="0" indent="-228600" algn="l" defTabSz="914400" rtl="0" latinLnBrk="0">
        <a:lnSpc>
          <a:spcPct val="90000"/>
        </a:lnSpc>
        <a:spcBef>
          <a:spcPts val="1000"/>
        </a:spcBef>
        <a:spcAft>
          <a:spcPts val="0"/>
        </a:spcAft>
        <a:buClrTx/>
        <a:buSzPct val="100000"/>
        <a:buFontTx/>
        <a:buChar char="•"/>
        <a:tabLst/>
        <a:defRPr b="0" baseline="0" cap="none" i="0" spc="0" strike="noStrike" sz="1800" u="none">
          <a:ln>
            <a:noFill/>
          </a:ln>
          <a:solidFill>
            <a:srgbClr val="000000"/>
          </a:solidFill>
          <a:uFillTx/>
          <a:latin typeface="Verdana"/>
          <a:ea typeface="Verdana"/>
          <a:cs typeface="Verdana"/>
          <a:sym typeface="Verdana"/>
        </a:defRPr>
      </a:lvl8pPr>
      <a:lvl9pPr marL="3886200" marR="0" indent="-228600" algn="l" defTabSz="914400" rtl="0" latinLnBrk="0">
        <a:lnSpc>
          <a:spcPct val="90000"/>
        </a:lnSpc>
        <a:spcBef>
          <a:spcPts val="1000"/>
        </a:spcBef>
        <a:spcAft>
          <a:spcPts val="0"/>
        </a:spcAft>
        <a:buClrTx/>
        <a:buSzPct val="100000"/>
        <a:buFontTx/>
        <a:buChar char="•"/>
        <a:tabLst/>
        <a:defRPr b="0" baseline="0" cap="none" i="0" spc="0" strike="noStrike" sz="1800" u="none">
          <a:ln>
            <a:noFill/>
          </a:ln>
          <a:solidFill>
            <a:srgbClr val="000000"/>
          </a:solidFill>
          <a:uFillTx/>
          <a:latin typeface="Verdana"/>
          <a:ea typeface="Verdana"/>
          <a:cs typeface="Verdana"/>
          <a:sym typeface="Verdana"/>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Verdana"/>
        </a:defRPr>
      </a:lvl1pPr>
      <a:lvl2pPr marL="0" marR="0" indent="45720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Verdana"/>
        </a:defRPr>
      </a:lvl2pPr>
      <a:lvl3pPr marL="0" marR="0" indent="91440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Verdana"/>
        </a:defRPr>
      </a:lvl3pPr>
      <a:lvl4pPr marL="0" marR="0" indent="137160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Verdana"/>
        </a:defRPr>
      </a:lvl4pPr>
      <a:lvl5pPr marL="0" marR="0" indent="182880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Verdana"/>
        </a:defRPr>
      </a:lvl5pPr>
      <a:lvl6pPr marL="0" marR="0" indent="228600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Verdana"/>
        </a:defRPr>
      </a:lvl6pPr>
      <a:lvl7pPr marL="0" marR="0" indent="274320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Verdana"/>
        </a:defRPr>
      </a:lvl7pPr>
      <a:lvl8pPr marL="0" marR="0" indent="320040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Verdana"/>
        </a:defRPr>
      </a:lvl8pPr>
      <a:lvl9pPr marL="0" marR="0" indent="365760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Verdana"/>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0.xml"/><Relationship Id="rId3" Type="http://schemas.openxmlformats.org/officeDocument/2006/relationships/image" Target="../media/image30.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1.xml"/><Relationship Id="rId3" Type="http://schemas.openxmlformats.org/officeDocument/2006/relationships/image" Target="../media/image31.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2.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3.xml"/><Relationship Id="rId3" Type="http://schemas.openxmlformats.org/officeDocument/2006/relationships/image" Target="../media/image2.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31.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xml"/><Relationship Id="rId3" Type="http://schemas.openxmlformats.org/officeDocument/2006/relationships/image" Target="../media/image29.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6.xml"/><Relationship Id="rId3" Type="http://schemas.openxmlformats.org/officeDocument/2006/relationships/comments" Target="../comments/comment1.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7.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32" name="iPhone Programming"/>
          <p:cNvSpPr txBox="1"/>
          <p:nvPr>
            <p:ph type="body" sz="quarter" idx="1"/>
          </p:nvPr>
        </p:nvSpPr>
        <p:spPr>
          <a:xfrm>
            <a:off x="407988" y="2548259"/>
            <a:ext cx="4103688" cy="863601"/>
          </a:xfrm>
          <a:prstGeom prst="rect">
            <a:avLst/>
          </a:prstGeom>
        </p:spPr>
        <p:txBody>
          <a:bodyPr/>
          <a:lstStyle>
            <a:lvl1pPr>
              <a:defRPr>
                <a:latin typeface="+mj-lt"/>
                <a:ea typeface="+mj-ea"/>
                <a:cs typeface="+mj-cs"/>
                <a:sym typeface="Calibri"/>
              </a:defRPr>
            </a:lvl1pPr>
          </a:lstStyle>
          <a:p>
            <a:pPr/>
            <a:r>
              <a:t>iPhone Programming</a:t>
            </a:r>
          </a:p>
        </p:txBody>
      </p:sp>
      <p:sp>
        <p:nvSpPr>
          <p:cNvPr id="2533" name="Categories &amp; Extensions"/>
          <p:cNvSpPr/>
          <p:nvPr>
            <p:ph type="body" idx="14"/>
          </p:nvPr>
        </p:nvSpPr>
        <p:spPr>
          <a:xfrm>
            <a:off x="407988" y="3519463"/>
            <a:ext cx="4103688" cy="1189038"/>
          </a:xfrm>
          <a:prstGeom prst="rect">
            <a:avLst/>
          </a:prstGeom>
          <a:extLst>
            <a:ext uri="{C572A759-6A51-4108-AA02-DFA0A04FC94B}">
              <ma14:wrappingTextBoxFlag xmlns:ma14="http://schemas.microsoft.com/office/mac/drawingml/2011/main" val="1"/>
            </a:ext>
          </a:extLst>
        </p:spPr>
        <p:txBody>
          <a:bodyPr/>
          <a:lstStyle>
            <a:lvl1pPr>
              <a:lnSpc>
                <a:spcPts val="1800"/>
              </a:lnSpc>
              <a:defRPr sz="1600">
                <a:solidFill>
                  <a:schemeClr val="accent1"/>
                </a:solidFill>
                <a:latin typeface="+mj-lt"/>
                <a:ea typeface="+mj-ea"/>
                <a:cs typeface="+mj-cs"/>
                <a:sym typeface="Calibri"/>
              </a:defRPr>
            </a:lvl1pPr>
          </a:lstStyle>
          <a:p>
            <a:pPr/>
            <a:r>
              <a:t>Categories &amp; Extensions</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90" name="Slide Number"/>
          <p:cNvSpPr txBox="1"/>
          <p:nvPr>
            <p:ph type="sldNum" sz="quarter" idx="2"/>
          </p:nvPr>
        </p:nvSpPr>
        <p:spPr>
          <a:xfrm>
            <a:off x="2726995" y="6643199"/>
            <a:ext cx="141883" cy="127001"/>
          </a:xfrm>
          <a:prstGeom prst="rect">
            <a:avLst/>
          </a:prstGeom>
          <a:effectLst>
            <a:outerShdw sx="100000" sy="100000" kx="0" ky="0" algn="b" rotWithShape="0" blurRad="0" dist="17961" dir="2700000">
              <a:srgbClr val="858585"/>
            </a:outerShdw>
          </a:effectLst>
          <a:extLst>
            <a:ext uri="{C572A759-6A51-4108-AA02-DFA0A04FC94B}">
              <ma14:wrappingTextBoxFlag xmlns:ma14="http://schemas.microsoft.com/office/mac/drawingml/2011/main" val="1"/>
            </a:ext>
          </a:extLst>
        </p:spPr>
        <p:txBody>
          <a:bodyPr lIns="0" tIns="0" rIns="0" bIns="0" anchor="b"/>
          <a:lstStyle/>
          <a:p>
            <a:pPr/>
            <a:fld id="{86CB4B4D-7CA3-9044-876B-883B54F8677D}" type="slidenum"/>
          </a:p>
        </p:txBody>
      </p:sp>
      <p:sp>
        <p:nvSpPr>
          <p:cNvPr id="2591" name="Create a new file for categories from Xcode’s menu on top.…"/>
          <p:cNvSpPr txBox="1"/>
          <p:nvPr>
            <p:ph type="body" idx="1"/>
          </p:nvPr>
        </p:nvSpPr>
        <p:spPr>
          <a:xfrm>
            <a:off x="457200" y="1211939"/>
            <a:ext cx="10160000" cy="4648201"/>
          </a:xfrm>
          <a:prstGeom prst="rect">
            <a:avLst/>
          </a:prstGeom>
        </p:spPr>
        <p:txBody>
          <a:bodyPr lIns="45719" tIns="45719" rIns="45719" bIns="45719"/>
          <a:lstStyle/>
          <a:p>
            <a:pPr marL="342900" indent="-342900">
              <a:spcBef>
                <a:spcPts val="400"/>
              </a:spcBef>
              <a:buClr>
                <a:srgbClr val="00A1E4"/>
              </a:buClr>
              <a:buSzPct val="100000"/>
              <a:buChar char="➢"/>
              <a:defRPr b="1" sz="1800">
                <a:latin typeface="+mn-lt"/>
                <a:ea typeface="+mn-ea"/>
                <a:cs typeface="+mn-cs"/>
                <a:sym typeface="Helvetica"/>
              </a:defRPr>
            </a:pPr>
            <a:r>
              <a:t>Create a new file for categories from Xcode’s menu on top.</a:t>
            </a:r>
          </a:p>
          <a:p>
            <a:pPr marL="342900" indent="-342900">
              <a:spcBef>
                <a:spcPts val="400"/>
              </a:spcBef>
              <a:buClr>
                <a:srgbClr val="00A1E4"/>
              </a:buClr>
              <a:buSzPct val="100000"/>
              <a:buChar char="➢"/>
              <a:defRPr b="1" sz="1800">
                <a:latin typeface="+mn-lt"/>
                <a:ea typeface="+mn-ea"/>
                <a:cs typeface="+mn-cs"/>
                <a:sym typeface="Helvetica"/>
              </a:defRPr>
            </a:pPr>
            <a:r>
              <a:t>Click File -&gt; New -&gt; Objective C file -&gt; categories -&gt; (Select class for which you want to create categories) </a:t>
            </a:r>
          </a:p>
          <a:p>
            <a:pPr marL="342900" indent="-342900">
              <a:spcBef>
                <a:spcPts val="400"/>
              </a:spcBef>
              <a:buClr>
                <a:srgbClr val="00A1E4"/>
              </a:buClr>
              <a:buSzPct val="100000"/>
              <a:buChar char="➢"/>
              <a:defRPr b="1" sz="1800">
                <a:latin typeface="+mn-lt"/>
                <a:ea typeface="+mn-ea"/>
                <a:cs typeface="+mn-cs"/>
                <a:sym typeface="Helvetica"/>
              </a:defRPr>
            </a:pPr>
            <a:r>
              <a:t>It will create 2 files .h and .m with names in format : “Class+CategoryName.h"</a:t>
            </a:r>
          </a:p>
          <a:p>
            <a:pPr marL="342900" indent="-342900">
              <a:spcBef>
                <a:spcPts val="400"/>
              </a:spcBef>
              <a:buClr>
                <a:srgbClr val="00A1E4"/>
              </a:buClr>
              <a:buSzPct val="100000"/>
              <a:buChar char="➢"/>
              <a:defRPr b="1" sz="1800">
                <a:latin typeface="+mn-lt"/>
                <a:ea typeface="+mn-ea"/>
                <a:cs typeface="+mn-cs"/>
                <a:sym typeface="Helvetica"/>
              </a:defRPr>
            </a:pPr>
            <a:r>
              <a:t>For e.g, we try to create extension for NSString class, which adds class methods to it for getting filename and extension from string passed as an argument. Let category be names as “StringPlus”</a:t>
            </a:r>
          </a:p>
        </p:txBody>
      </p:sp>
      <p:sp>
        <p:nvSpPr>
          <p:cNvPr id="2592" name="Categories How to write categories in Obj-C"/>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p>
            <a:pPr defTabSz="777240">
              <a:lnSpc>
                <a:spcPct val="100000"/>
              </a:lnSpc>
              <a:defRPr sz="1530">
                <a:solidFill>
                  <a:srgbClr val="FFFFFF"/>
                </a:solidFill>
              </a:defRPr>
            </a:pPr>
            <a:r>
              <a:t>Categories</a:t>
            </a:r>
            <a:br/>
            <a:r>
              <a:rPr sz="2380"/>
              <a:t>How to write categories in Obj-C</a:t>
            </a:r>
          </a:p>
        </p:txBody>
      </p:sp>
      <p:pic>
        <p:nvPicPr>
          <p:cNvPr id="2593" name="Screen Shot 2018-04-09 at 10.13.33.png" descr="Screen Shot 2018-04-09 at 10.13.33.png"/>
          <p:cNvPicPr>
            <a:picLocks noChangeAspect="1"/>
          </p:cNvPicPr>
          <p:nvPr/>
        </p:nvPicPr>
        <p:blipFill>
          <a:blip r:embed="rId3">
            <a:extLst/>
          </a:blip>
          <a:stretch>
            <a:fillRect/>
          </a:stretch>
        </p:blipFill>
        <p:spPr>
          <a:xfrm>
            <a:off x="579586" y="3536535"/>
            <a:ext cx="9144001" cy="1511039"/>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97" name="Slide Number"/>
          <p:cNvSpPr txBox="1"/>
          <p:nvPr>
            <p:ph type="sldNum" sz="quarter" idx="2"/>
          </p:nvPr>
        </p:nvSpPr>
        <p:spPr>
          <a:xfrm>
            <a:off x="2726995" y="6643199"/>
            <a:ext cx="141883" cy="127001"/>
          </a:xfrm>
          <a:prstGeom prst="rect">
            <a:avLst/>
          </a:prstGeom>
          <a:effectLst>
            <a:outerShdw sx="100000" sy="100000" kx="0" ky="0" algn="b" rotWithShape="0" blurRad="0" dist="17961" dir="2700000">
              <a:srgbClr val="858585"/>
            </a:outerShdw>
          </a:effectLst>
          <a:extLst>
            <a:ext uri="{C572A759-6A51-4108-AA02-DFA0A04FC94B}">
              <ma14:wrappingTextBoxFlag xmlns:ma14="http://schemas.microsoft.com/office/mac/drawingml/2011/main" val="1"/>
            </a:ext>
          </a:extLst>
        </p:spPr>
        <p:txBody>
          <a:bodyPr lIns="0" tIns="0" rIns="0" bIns="0" anchor="b"/>
          <a:lstStyle/>
          <a:p>
            <a:pPr/>
            <a:fld id="{86CB4B4D-7CA3-9044-876B-883B54F8677D}" type="slidenum"/>
          </a:p>
        </p:txBody>
      </p:sp>
      <p:sp>
        <p:nvSpPr>
          <p:cNvPr id="2598" name="Categories How to write categories in Obj-C"/>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p>
            <a:pPr defTabSz="777240">
              <a:lnSpc>
                <a:spcPct val="100000"/>
              </a:lnSpc>
              <a:defRPr sz="1530">
                <a:solidFill>
                  <a:srgbClr val="FFFFFF"/>
                </a:solidFill>
              </a:defRPr>
            </a:pPr>
            <a:r>
              <a:t>Categories</a:t>
            </a:r>
            <a:br/>
            <a:r>
              <a:rPr sz="2380"/>
              <a:t>How to write categories in Obj-C</a:t>
            </a:r>
          </a:p>
        </p:txBody>
      </p:sp>
      <p:sp>
        <p:nvSpPr>
          <p:cNvPr id="2599" name="Text"/>
          <p:cNvSpPr txBox="1"/>
          <p:nvPr/>
        </p:nvSpPr>
        <p:spPr>
          <a:xfrm>
            <a:off x="3999177" y="6668599"/>
            <a:ext cx="127001" cy="127001"/>
          </a:xfrm>
          <a:prstGeom prst="rect">
            <a:avLst/>
          </a:prstGeom>
          <a:ln w="12700">
            <a:miter lim="400000"/>
          </a:ln>
          <a:effectLst>
            <a:outerShdw sx="100000" sy="100000" kx="0" ky="0" algn="b" rotWithShape="0" blurRad="0" dist="17961" dir="2700000">
              <a:srgbClr val="858585"/>
            </a:outerShdw>
          </a:effectLst>
          <a:extLst>
            <a:ext uri="{C572A759-6A51-4108-AA02-DFA0A04FC94B}">
              <ma14:wrappingTextBoxFlag xmlns:ma14="http://schemas.microsoft.com/office/mac/drawingml/2011/main" val="1"/>
            </a:ext>
          </a:extLst>
        </p:spPr>
        <p:txBody>
          <a:bodyPr wrap="none" lIns="0" tIns="0" rIns="0" bIns="0" anchor="b">
            <a:spAutoFit/>
          </a:bodyPr>
          <a:lstStyle/>
          <a:p>
            <a:pPr algn="ctr">
              <a:defRPr sz="800">
                <a:solidFill>
                  <a:srgbClr val="1F497D"/>
                </a:solidFill>
                <a:latin typeface="Arial"/>
                <a:ea typeface="Arial"/>
                <a:cs typeface="Arial"/>
                <a:sym typeface="Arial"/>
              </a:defRPr>
            </a:pPr>
            <a:fld id="{86CB4B4D-7CA3-9044-876B-883B54F8677D}" type="slidenum"/>
            <a:r>
              <a:t>￼</a:t>
            </a:r>
          </a:p>
        </p:txBody>
      </p:sp>
      <p:sp>
        <p:nvSpPr>
          <p:cNvPr id="2600" name="The implementation of methods declared isn .h is done in.m file."/>
          <p:cNvSpPr txBox="1"/>
          <p:nvPr>
            <p:ph type="body" idx="1"/>
          </p:nvPr>
        </p:nvSpPr>
        <p:spPr>
          <a:xfrm>
            <a:off x="457200" y="1600200"/>
            <a:ext cx="10160000" cy="4525963"/>
          </a:xfrm>
          <a:prstGeom prst="rect">
            <a:avLst/>
          </a:prstGeom>
        </p:spPr>
        <p:txBody>
          <a:bodyPr lIns="45719" tIns="45719" rIns="45719" bIns="45719"/>
          <a:lstStyle>
            <a:lvl1pPr marL="342900" indent="-342900">
              <a:spcBef>
                <a:spcPts val="400"/>
              </a:spcBef>
              <a:buClr>
                <a:srgbClr val="00A1E4"/>
              </a:buClr>
              <a:buSzPct val="100000"/>
              <a:buChar char="➢"/>
              <a:defRPr b="1" sz="1800">
                <a:latin typeface="+mn-lt"/>
                <a:ea typeface="+mn-ea"/>
                <a:cs typeface="+mn-cs"/>
                <a:sym typeface="Helvetica"/>
              </a:defRPr>
            </a:lvl1pPr>
          </a:lstStyle>
          <a:p>
            <a:pPr/>
            <a:r>
              <a:t>The implementation of methods declared isn .h is done in.m file.</a:t>
            </a:r>
          </a:p>
        </p:txBody>
      </p:sp>
      <p:pic>
        <p:nvPicPr>
          <p:cNvPr id="2601" name="Screen Shot 2018-04-09 at 10.16.43.png" descr="Screen Shot 2018-04-09 at 10.16.43.png"/>
          <p:cNvPicPr>
            <a:picLocks noChangeAspect="1"/>
          </p:cNvPicPr>
          <p:nvPr/>
        </p:nvPicPr>
        <p:blipFill>
          <a:blip r:embed="rId3">
            <a:extLst/>
          </a:blip>
          <a:stretch>
            <a:fillRect/>
          </a:stretch>
        </p:blipFill>
        <p:spPr>
          <a:xfrm>
            <a:off x="478218" y="2389848"/>
            <a:ext cx="8702047" cy="3046192"/>
          </a:xfrm>
          <a:prstGeom prst="rect">
            <a:avLst/>
          </a:prstGeom>
          <a:ln w="12700">
            <a:miter lim="400000"/>
          </a:ln>
        </p:spPr>
      </p:pic>
      <p:sp>
        <p:nvSpPr>
          <p:cNvPr id="2602" name="Text"/>
          <p:cNvSpPr txBox="1"/>
          <p:nvPr/>
        </p:nvSpPr>
        <p:spPr>
          <a:xfrm>
            <a:off x="2805377" y="6643199"/>
            <a:ext cx="127001" cy="127001"/>
          </a:xfrm>
          <a:prstGeom prst="rect">
            <a:avLst/>
          </a:prstGeom>
          <a:ln w="12700">
            <a:miter lim="400000"/>
          </a:ln>
          <a:effectLst>
            <a:outerShdw sx="100000" sy="100000" kx="0" ky="0" algn="b" rotWithShape="0" blurRad="0" dist="17961" dir="2700000">
              <a:srgbClr val="858585"/>
            </a:outerShdw>
          </a:effectLst>
          <a:extLst>
            <a:ext uri="{C572A759-6A51-4108-AA02-DFA0A04FC94B}">
              <ma14:wrappingTextBoxFlag xmlns:ma14="http://schemas.microsoft.com/office/mac/drawingml/2011/main" val="1"/>
            </a:ext>
          </a:extLst>
        </p:spPr>
        <p:txBody>
          <a:bodyPr wrap="none" lIns="0" tIns="0" rIns="0" bIns="0" anchor="b">
            <a:spAutoFit/>
          </a:bodyPr>
          <a:lstStyle/>
          <a:p>
            <a:pPr algn="ctr">
              <a:defRPr sz="800">
                <a:solidFill>
                  <a:srgbClr val="1F497D"/>
                </a:solidFill>
                <a:latin typeface="Arial"/>
                <a:ea typeface="Arial"/>
                <a:cs typeface="Arial"/>
                <a:sym typeface="Arial"/>
              </a:defRPr>
            </a:pPr>
            <a:fld id="{86CB4B4D-7CA3-9044-876B-883B54F8677D}" type="slidenum"/>
            <a:r>
              <a:t>￼</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06" name="Slide Number"/>
          <p:cNvSpPr txBox="1"/>
          <p:nvPr>
            <p:ph type="sldNum" sz="quarter" idx="2"/>
          </p:nvPr>
        </p:nvSpPr>
        <p:spPr>
          <a:xfrm>
            <a:off x="2726995" y="6643199"/>
            <a:ext cx="141883" cy="127001"/>
          </a:xfrm>
          <a:prstGeom prst="rect">
            <a:avLst/>
          </a:prstGeom>
          <a:effectLst>
            <a:outerShdw sx="100000" sy="100000" kx="0" ky="0" algn="b" rotWithShape="0" blurRad="0" dist="17961" dir="2700000">
              <a:srgbClr val="858585"/>
            </a:outerShdw>
          </a:effectLst>
          <a:extLst>
            <a:ext uri="{C572A759-6A51-4108-AA02-DFA0A04FC94B}">
              <ma14:wrappingTextBoxFlag xmlns:ma14="http://schemas.microsoft.com/office/mac/drawingml/2011/main" val="1"/>
            </a:ext>
          </a:extLst>
        </p:spPr>
        <p:txBody>
          <a:bodyPr lIns="0" tIns="0" rIns="0" bIns="0" anchor="b"/>
          <a:lstStyle/>
          <a:p>
            <a:pPr/>
            <a:fld id="{86CB4B4D-7CA3-9044-876B-883B54F8677D}" type="slidenum"/>
          </a:p>
        </p:txBody>
      </p:sp>
      <p:sp>
        <p:nvSpPr>
          <p:cNvPr id="2607" name="Advantages : a) It adds some more functionality to a class without inheritance.  b) No ownership of the class to be extended required, we can extend any foundation.  c) Since you have access to all instance variables, categories provide you with a nice way to structure your code across compilation units.  d) we can write the categories in any other file, outside the file where your class exits…"/>
          <p:cNvSpPr txBox="1"/>
          <p:nvPr>
            <p:ph type="body" idx="1"/>
          </p:nvPr>
        </p:nvSpPr>
        <p:spPr>
          <a:xfrm>
            <a:off x="457200" y="1211939"/>
            <a:ext cx="10160000" cy="4648201"/>
          </a:xfrm>
          <a:prstGeom prst="rect">
            <a:avLst/>
          </a:prstGeom>
        </p:spPr>
        <p:txBody>
          <a:bodyPr lIns="45719" tIns="45719" rIns="45719" bIns="45719"/>
          <a:lstStyle/>
          <a:p>
            <a:pPr marL="342900" indent="-342900">
              <a:spcBef>
                <a:spcPts val="400"/>
              </a:spcBef>
              <a:buClr>
                <a:srgbClr val="00A1E4"/>
              </a:buClr>
              <a:buSzPct val="100000"/>
              <a:buChar char="➢"/>
              <a:defRPr b="1" sz="1800">
                <a:latin typeface="+mn-lt"/>
                <a:ea typeface="+mn-ea"/>
                <a:cs typeface="+mn-cs"/>
                <a:sym typeface="Helvetica"/>
              </a:defRPr>
            </a:pPr>
            <a:r>
              <a:t>Advantages :</a:t>
            </a:r>
            <a:br/>
            <a:r>
              <a:t>a) It adds some more functionality to a class without inheritance.</a:t>
            </a:r>
            <a:br/>
            <a:br/>
            <a:r>
              <a:t>b) No ownership of the class to be extended required, we can extend any foundation.</a:t>
            </a:r>
            <a:br/>
            <a:br/>
            <a:r>
              <a:t>c) Since you have access to all instance variables, categories provide you with a nice way to structure your code across compilation units.</a:t>
            </a:r>
            <a:br/>
            <a:br/>
            <a:r>
              <a:t>d) we can write the categories in any other file, outside the file where your class exits</a:t>
            </a:r>
            <a:br/>
          </a:p>
          <a:p>
            <a:pPr marL="342900" indent="-342900">
              <a:spcBef>
                <a:spcPts val="400"/>
              </a:spcBef>
              <a:buClr>
                <a:srgbClr val="00A1E4"/>
              </a:buClr>
              <a:buSzPct val="100000"/>
              <a:buChar char="➢"/>
              <a:defRPr b="1" sz="1800">
                <a:latin typeface="+mn-lt"/>
                <a:ea typeface="+mn-ea"/>
                <a:cs typeface="+mn-cs"/>
                <a:sym typeface="Helvetica"/>
              </a:defRPr>
            </a:pPr>
            <a:r>
              <a:t>Disadvantages:</a:t>
            </a:r>
            <a:br/>
            <a:r>
              <a:t>a) Cannot safely override methods already defined by the class itself or another category.</a:t>
            </a:r>
          </a:p>
        </p:txBody>
      </p:sp>
      <p:sp>
        <p:nvSpPr>
          <p:cNvPr id="2608" name="Categories Advantages / Disadvantages"/>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p>
            <a:pPr defTabSz="777240">
              <a:lnSpc>
                <a:spcPct val="100000"/>
              </a:lnSpc>
              <a:defRPr sz="1530">
                <a:solidFill>
                  <a:srgbClr val="FFFFFF"/>
                </a:solidFill>
              </a:defRPr>
            </a:pPr>
            <a:r>
              <a:t>Categories</a:t>
            </a:r>
            <a:br/>
            <a:r>
              <a:rPr sz="2380"/>
              <a:t>Advantages / Disadvantages</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12" name="Slide Number"/>
          <p:cNvSpPr txBox="1"/>
          <p:nvPr>
            <p:ph type="sldNum" sz="quarter" idx="2"/>
          </p:nvPr>
        </p:nvSpPr>
        <p:spPr>
          <a:xfrm>
            <a:off x="2726995" y="6643199"/>
            <a:ext cx="141883" cy="127001"/>
          </a:xfrm>
          <a:prstGeom prst="rect">
            <a:avLst/>
          </a:prstGeom>
          <a:effectLst>
            <a:outerShdw sx="100000" sy="100000" kx="0" ky="0" algn="b" rotWithShape="0" blurRad="0" dist="17961" dir="2700000">
              <a:srgbClr val="858585"/>
            </a:outerShdw>
          </a:effectLst>
          <a:extLst>
            <a:ext uri="{C572A759-6A51-4108-AA02-DFA0A04FC94B}">
              <ma14:wrappingTextBoxFlag xmlns:ma14="http://schemas.microsoft.com/office/mac/drawingml/2011/main" val="1"/>
            </a:ext>
          </a:extLst>
        </p:spPr>
        <p:txBody>
          <a:bodyPr lIns="0" tIns="0" rIns="0" bIns="0" anchor="b"/>
          <a:lstStyle/>
          <a:p>
            <a:pPr/>
            <a:fld id="{86CB4B4D-7CA3-9044-876B-883B54F8677D}" type="slidenum"/>
          </a:p>
        </p:txBody>
      </p:sp>
      <p:sp>
        <p:nvSpPr>
          <p:cNvPr id="2613" name="In this lesson you have learnt……"/>
          <p:cNvSpPr txBox="1"/>
          <p:nvPr>
            <p:ph type="body" idx="1"/>
          </p:nvPr>
        </p:nvSpPr>
        <p:spPr>
          <a:xfrm>
            <a:off x="457200" y="1211939"/>
            <a:ext cx="10849462" cy="4648201"/>
          </a:xfrm>
          <a:prstGeom prst="rect">
            <a:avLst/>
          </a:prstGeom>
        </p:spPr>
        <p:txBody>
          <a:bodyPr lIns="45719" tIns="45719" rIns="45719" bIns="45719"/>
          <a:lstStyle/>
          <a:p>
            <a:pPr marL="342900" indent="-342900">
              <a:spcBef>
                <a:spcPts val="400"/>
              </a:spcBef>
              <a:buClr>
                <a:srgbClr val="00A1E4"/>
              </a:buClr>
              <a:buSzPct val="100000"/>
              <a:buChar char="➢"/>
              <a:defRPr b="1" sz="2000">
                <a:latin typeface="+mn-lt"/>
                <a:ea typeface="+mn-ea"/>
                <a:cs typeface="+mn-cs"/>
                <a:sym typeface="Helvetica"/>
              </a:defRPr>
            </a:pPr>
            <a:r>
              <a:t>In this lesson you have learnt…</a:t>
            </a:r>
          </a:p>
          <a:p>
            <a:pPr lvl="1" marL="800100" indent="-342900">
              <a:spcBef>
                <a:spcPts val="400"/>
              </a:spcBef>
              <a:buClr>
                <a:srgbClr val="00A1E4"/>
              </a:buClr>
              <a:buChar char="✓"/>
              <a:defRPr b="1" sz="2000">
                <a:latin typeface="+mn-lt"/>
                <a:ea typeface="+mn-ea"/>
                <a:cs typeface="+mn-cs"/>
                <a:sym typeface="Helvetica"/>
              </a:defRPr>
            </a:pPr>
            <a:r>
              <a:t>What are Categories in Obj C and Extensions in Swift.</a:t>
            </a:r>
            <a:endParaRPr b="0">
              <a:latin typeface="+mj-lt"/>
              <a:ea typeface="+mj-ea"/>
              <a:cs typeface="+mj-cs"/>
              <a:sym typeface="Calibri"/>
            </a:endParaRPr>
          </a:p>
          <a:p>
            <a:pPr lvl="1" marL="800100" indent="-342900">
              <a:spcBef>
                <a:spcPts val="400"/>
              </a:spcBef>
              <a:buClr>
                <a:srgbClr val="00A1E4"/>
              </a:buClr>
              <a:buChar char="✓"/>
              <a:defRPr b="1" sz="2000">
                <a:latin typeface="+mn-lt"/>
                <a:ea typeface="+mn-ea"/>
                <a:cs typeface="+mn-cs"/>
                <a:sym typeface="Helvetica"/>
              </a:defRPr>
            </a:pPr>
            <a:r>
              <a:t>How to create and use Categories and Extensions.</a:t>
            </a:r>
            <a:endParaRPr b="0">
              <a:latin typeface="+mj-lt"/>
              <a:ea typeface="+mj-ea"/>
              <a:cs typeface="+mj-cs"/>
              <a:sym typeface="Calibri"/>
            </a:endParaRPr>
          </a:p>
          <a:p>
            <a:pPr lvl="1" marL="800100" indent="-342900">
              <a:spcBef>
                <a:spcPts val="400"/>
              </a:spcBef>
              <a:buClr>
                <a:srgbClr val="00A1E4"/>
              </a:buClr>
              <a:buChar char="✓"/>
              <a:defRPr b="1" sz="2000">
                <a:latin typeface="+mn-lt"/>
                <a:ea typeface="+mn-ea"/>
                <a:cs typeface="+mn-cs"/>
                <a:sym typeface="Helvetica"/>
              </a:defRPr>
            </a:pPr>
            <a:r>
              <a:t>What are the different advantages and disadvantages of each.</a:t>
            </a:r>
          </a:p>
        </p:txBody>
      </p:sp>
      <p:sp>
        <p:nvSpPr>
          <p:cNvPr id="2614" name="Summary"/>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lvl1pPr>
              <a:lnSpc>
                <a:spcPct val="100000"/>
              </a:lnSpc>
              <a:defRPr sz="2400">
                <a:solidFill>
                  <a:srgbClr val="FFFFFF"/>
                </a:solidFill>
              </a:defRPr>
            </a:lvl1pPr>
          </a:lstStyle>
          <a:p>
            <a:pPr/>
            <a:r>
              <a:t>Summary</a:t>
            </a:r>
          </a:p>
        </p:txBody>
      </p:sp>
      <p:grpSp>
        <p:nvGrpSpPr>
          <p:cNvPr id="2617" name="Group"/>
          <p:cNvGrpSpPr/>
          <p:nvPr/>
        </p:nvGrpSpPr>
        <p:grpSpPr>
          <a:xfrm>
            <a:off x="8763919" y="1385887"/>
            <a:ext cx="1947673" cy="1627634"/>
            <a:chOff x="0" y="0"/>
            <a:chExt cx="1947672" cy="1627632"/>
          </a:xfrm>
        </p:grpSpPr>
        <p:sp>
          <p:nvSpPr>
            <p:cNvPr id="2615" name="Rectangle"/>
            <p:cNvSpPr/>
            <p:nvPr/>
          </p:nvSpPr>
          <p:spPr>
            <a:xfrm>
              <a:off x="-1" y="-1"/>
              <a:ext cx="1947674" cy="1627634"/>
            </a:xfrm>
            <a:prstGeom prst="rect">
              <a:avLst/>
            </a:prstGeom>
            <a:solidFill>
              <a:srgbClr val="FFC979"/>
            </a:solidFill>
            <a:ln w="12700" cap="flat">
              <a:solidFill>
                <a:srgbClr val="408585"/>
              </a:solidFill>
              <a:prstDash val="solid"/>
              <a:miter lim="800000"/>
            </a:ln>
            <a:effectLst/>
          </p:spPr>
          <p:txBody>
            <a:bodyPr wrap="square" lIns="45719" tIns="45719" rIns="45719" bIns="45719" numCol="1" anchor="ctr">
              <a:noAutofit/>
            </a:bodyPr>
            <a:lstStyle/>
            <a:p>
              <a:pPr>
                <a:defRPr>
                  <a:latin typeface="+mj-lt"/>
                  <a:ea typeface="+mj-ea"/>
                  <a:cs typeface="+mj-cs"/>
                  <a:sym typeface="Calibri"/>
                </a:defRPr>
              </a:pPr>
            </a:p>
          </p:txBody>
        </p:sp>
        <p:pic>
          <p:nvPicPr>
            <p:cNvPr id="2616" name="summary" descr="summary"/>
            <p:cNvPicPr>
              <a:picLocks noChangeAspect="1"/>
            </p:cNvPicPr>
            <p:nvPr/>
          </p:nvPicPr>
          <p:blipFill>
            <a:blip r:embed="rId3">
              <a:extLst/>
            </a:blip>
            <a:stretch>
              <a:fillRect/>
            </a:stretch>
          </p:blipFill>
          <p:spPr>
            <a:xfrm>
              <a:off x="146878" y="126545"/>
              <a:ext cx="1660036" cy="1367270"/>
            </a:xfrm>
            <a:prstGeom prst="rect">
              <a:avLst/>
            </a:prstGeom>
            <a:ln w="12700" cap="flat">
              <a:noFill/>
              <a:miter lim="400000"/>
            </a:ln>
            <a:effectLst/>
          </p:spPr>
        </p:pic>
      </p:gr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37" name="Lesson Objectives"/>
          <p:cNvSpPr txBox="1"/>
          <p:nvPr>
            <p:ph type="body" sz="quarter" idx="1"/>
          </p:nvPr>
        </p:nvSpPr>
        <p:spPr>
          <a:xfrm>
            <a:off x="6259449" y="244624"/>
            <a:ext cx="6400802" cy="1182208"/>
          </a:xfrm>
          <a:prstGeom prst="rect">
            <a:avLst/>
          </a:prstGeom>
        </p:spPr>
        <p:txBody>
          <a:bodyPr/>
          <a:lstStyle>
            <a:lvl1pPr algn="l">
              <a:defRPr>
                <a:solidFill>
                  <a:srgbClr val="FFFFFF"/>
                </a:solidFill>
                <a:latin typeface="+mj-lt"/>
                <a:ea typeface="+mj-ea"/>
                <a:cs typeface="+mj-cs"/>
                <a:sym typeface="Calibri"/>
              </a:defRPr>
            </a:lvl1pPr>
          </a:lstStyle>
          <a:p>
            <a:pPr/>
            <a:r>
              <a:t>Lesson Objectives</a:t>
            </a:r>
          </a:p>
        </p:txBody>
      </p:sp>
      <p:sp>
        <p:nvSpPr>
          <p:cNvPr id="2538" name="To get overview of Extension and Categories…"/>
          <p:cNvSpPr txBox="1"/>
          <p:nvPr/>
        </p:nvSpPr>
        <p:spPr>
          <a:xfrm>
            <a:off x="5802250" y="1587500"/>
            <a:ext cx="6239421" cy="4941144"/>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marL="400050" indent="-342900">
              <a:spcBef>
                <a:spcPts val="400"/>
              </a:spcBef>
              <a:buClr>
                <a:srgbClr val="00A1E4"/>
              </a:buClr>
              <a:buSzPct val="100000"/>
              <a:buChar char="➢"/>
              <a:defRPr b="1">
                <a:solidFill>
                  <a:srgbClr val="FFFFFF"/>
                </a:solidFill>
                <a:latin typeface="+mn-lt"/>
                <a:ea typeface="+mn-ea"/>
                <a:cs typeface="+mn-cs"/>
                <a:sym typeface="Helvetica"/>
              </a:defRPr>
            </a:pPr>
            <a:r>
              <a:t>To get overview of Extension and Categories</a:t>
            </a:r>
            <a:br/>
          </a:p>
          <a:p>
            <a:pPr marL="400050" indent="-342900">
              <a:spcBef>
                <a:spcPts val="400"/>
              </a:spcBef>
              <a:buClr>
                <a:srgbClr val="00A1E4"/>
              </a:buClr>
              <a:buSzPct val="100000"/>
              <a:buChar char="➢"/>
              <a:defRPr b="1">
                <a:solidFill>
                  <a:srgbClr val="FFFFFF"/>
                </a:solidFill>
                <a:latin typeface="+mn-lt"/>
                <a:ea typeface="+mn-ea"/>
                <a:cs typeface="+mn-cs"/>
                <a:sym typeface="Helvetica"/>
              </a:defRPr>
            </a:pPr>
            <a:r>
              <a:t>To understand benefits of each Extension and Categories</a:t>
            </a:r>
            <a:br/>
          </a:p>
          <a:p>
            <a:pPr marL="400050" indent="-342900">
              <a:spcBef>
                <a:spcPts val="400"/>
              </a:spcBef>
              <a:buClr>
                <a:srgbClr val="00A1E4"/>
              </a:buClr>
              <a:buSzPct val="100000"/>
              <a:buChar char="➢"/>
              <a:defRPr b="1">
                <a:solidFill>
                  <a:srgbClr val="FFFFFF"/>
                </a:solidFill>
                <a:latin typeface="+mn-lt"/>
                <a:ea typeface="+mn-ea"/>
                <a:cs typeface="+mn-cs"/>
                <a:sym typeface="Helvetica"/>
              </a:defRPr>
            </a:pPr>
            <a:r>
              <a:t>To learn how to create Extension and Categories</a:t>
            </a:r>
          </a:p>
        </p:txBody>
      </p:sp>
      <p:sp>
        <p:nvSpPr>
          <p:cNvPr id="2539" name="Categories and Extensions in Objective C"/>
          <p:cNvSpPr txBox="1"/>
          <p:nvPr/>
        </p:nvSpPr>
        <p:spPr>
          <a:xfrm>
            <a:off x="347974" y="3383279"/>
            <a:ext cx="5062710" cy="1031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3100">
                <a:latin typeface="+mj-lt"/>
                <a:ea typeface="+mj-ea"/>
                <a:cs typeface="+mj-cs"/>
                <a:sym typeface="Calibri"/>
              </a:defRPr>
            </a:lvl1pPr>
          </a:lstStyle>
          <a:p>
            <a:pPr/>
            <a:r>
              <a:t>Categories and Extensions in Objective C</a:t>
            </a:r>
          </a:p>
        </p:txBody>
      </p:sp>
      <p:grpSp>
        <p:nvGrpSpPr>
          <p:cNvPr id="2542" name="Group"/>
          <p:cNvGrpSpPr/>
          <p:nvPr/>
        </p:nvGrpSpPr>
        <p:grpSpPr>
          <a:xfrm>
            <a:off x="10426699" y="25400"/>
            <a:ext cx="1716090" cy="1471613"/>
            <a:chOff x="0" y="0"/>
            <a:chExt cx="1716088" cy="1471612"/>
          </a:xfrm>
        </p:grpSpPr>
        <p:sp>
          <p:nvSpPr>
            <p:cNvPr id="2540" name="Rectangle"/>
            <p:cNvSpPr/>
            <p:nvPr/>
          </p:nvSpPr>
          <p:spPr>
            <a:xfrm>
              <a:off x="-1" y="0"/>
              <a:ext cx="1716090" cy="1471613"/>
            </a:xfrm>
            <a:prstGeom prst="rect">
              <a:avLst/>
            </a:prstGeom>
            <a:solidFill>
              <a:srgbClr val="FFC979"/>
            </a:solidFill>
            <a:ln w="12700" cap="flat">
              <a:solidFill>
                <a:srgbClr val="408585"/>
              </a:solidFill>
              <a:prstDash val="solid"/>
              <a:miter lim="800000"/>
            </a:ln>
            <a:effectLst/>
          </p:spPr>
          <p:txBody>
            <a:bodyPr wrap="square" lIns="45719" tIns="45719" rIns="45719" bIns="45719" numCol="1" anchor="ctr">
              <a:noAutofit/>
            </a:bodyPr>
            <a:lstStyle/>
            <a:p>
              <a:pPr>
                <a:defRPr>
                  <a:solidFill>
                    <a:srgbClr val="1F497D"/>
                  </a:solidFill>
                  <a:latin typeface="Arial"/>
                  <a:ea typeface="Arial"/>
                  <a:cs typeface="Arial"/>
                  <a:sym typeface="Arial"/>
                </a:defRPr>
              </a:pPr>
            </a:p>
          </p:txBody>
        </p:sp>
        <p:pic>
          <p:nvPicPr>
            <p:cNvPr id="2541" name="objectives" descr="objectives"/>
            <p:cNvPicPr>
              <a:picLocks noChangeAspect="1"/>
            </p:cNvPicPr>
            <p:nvPr/>
          </p:nvPicPr>
          <p:blipFill>
            <a:blip r:embed="rId3">
              <a:extLst/>
            </a:blip>
            <a:stretch>
              <a:fillRect/>
            </a:stretch>
          </p:blipFill>
          <p:spPr>
            <a:xfrm>
              <a:off x="145591" y="114414"/>
              <a:ext cx="1423558" cy="1262511"/>
            </a:xfrm>
            <a:prstGeom prst="rect">
              <a:avLst/>
            </a:prstGeom>
            <a:ln w="12700" cap="flat">
              <a:noFill/>
              <a:miter lim="400000"/>
            </a:ln>
            <a:effectLst/>
          </p:spPr>
        </p:pic>
      </p:gr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46" name="Slide Number"/>
          <p:cNvSpPr txBox="1"/>
          <p:nvPr>
            <p:ph type="sldNum" sz="quarter" idx="2"/>
          </p:nvPr>
        </p:nvSpPr>
        <p:spPr>
          <a:xfrm>
            <a:off x="2741877" y="6643199"/>
            <a:ext cx="127001" cy="127001"/>
          </a:xfrm>
          <a:prstGeom prst="rect">
            <a:avLst/>
          </a:prstGeom>
          <a:effectLst>
            <a:outerShdw sx="100000" sy="100000" kx="0" ky="0" algn="b" rotWithShape="0" blurRad="0" dist="17961" dir="2700000">
              <a:srgbClr val="858585"/>
            </a:outerShdw>
          </a:effectLst>
          <a:extLst>
            <a:ext uri="{C572A759-6A51-4108-AA02-DFA0A04FC94B}">
              <ma14:wrappingTextBoxFlag xmlns:ma14="http://schemas.microsoft.com/office/mac/drawingml/2011/main" val="1"/>
            </a:ext>
          </a:extLst>
        </p:spPr>
        <p:txBody>
          <a:bodyPr lIns="0" tIns="0" rIns="0" bIns="0" anchor="b"/>
          <a:lstStyle/>
          <a:p>
            <a:pPr/>
            <a:fld id="{86CB4B4D-7CA3-9044-876B-883B54F8677D}" type="slidenum"/>
          </a:p>
        </p:txBody>
      </p:sp>
      <p:sp>
        <p:nvSpPr>
          <p:cNvPr id="2547" name="Extensions :                    a) creating extensions                     b) using extensions…"/>
          <p:cNvSpPr txBox="1"/>
          <p:nvPr>
            <p:ph type="body" sz="half" idx="1"/>
          </p:nvPr>
        </p:nvSpPr>
        <p:spPr>
          <a:xfrm>
            <a:off x="457200" y="1211939"/>
            <a:ext cx="6400800" cy="4648201"/>
          </a:xfrm>
          <a:prstGeom prst="rect">
            <a:avLst/>
          </a:prstGeom>
        </p:spPr>
        <p:txBody>
          <a:bodyPr lIns="45719" tIns="45719" rIns="45719" bIns="45719"/>
          <a:lstStyle/>
          <a:p>
            <a:pPr marL="400050" indent="-342900">
              <a:spcBef>
                <a:spcPts val="400"/>
              </a:spcBef>
              <a:buClr>
                <a:srgbClr val="00A1E4"/>
              </a:buClr>
              <a:buSzPct val="100000"/>
              <a:buChar char="➢"/>
              <a:defRPr b="1" sz="1800">
                <a:latin typeface="+mn-lt"/>
                <a:ea typeface="+mn-ea"/>
                <a:cs typeface="+mn-cs"/>
                <a:sym typeface="Helvetica"/>
              </a:defRPr>
            </a:pPr>
            <a:r>
              <a:t>Extensions :</a:t>
            </a:r>
            <a:br/>
            <a:r>
              <a:t>                   a) creating extensions </a:t>
            </a:r>
            <a:br/>
            <a:r>
              <a:t>                   b) using extensions</a:t>
            </a:r>
            <a:br/>
          </a:p>
          <a:p>
            <a:pPr marL="400050" indent="-342900">
              <a:spcBef>
                <a:spcPts val="400"/>
              </a:spcBef>
              <a:buClr>
                <a:srgbClr val="00A1E4"/>
              </a:buClr>
              <a:buSzPct val="100000"/>
              <a:buChar char="➢"/>
              <a:defRPr b="1" sz="1800">
                <a:latin typeface="+mn-lt"/>
                <a:ea typeface="+mn-ea"/>
                <a:cs typeface="+mn-cs"/>
                <a:sym typeface="Helvetica"/>
              </a:defRPr>
            </a:pPr>
            <a:r>
              <a:t>Categories :</a:t>
            </a:r>
            <a:br/>
            <a:r>
              <a:t>                    a) creating categories </a:t>
            </a:r>
            <a:br/>
            <a:r>
              <a:t>                    b) using categories</a:t>
            </a:r>
            <a:br/>
          </a:p>
          <a:p>
            <a:pPr marL="400050" indent="-342900">
              <a:spcBef>
                <a:spcPts val="400"/>
              </a:spcBef>
              <a:buClr>
                <a:srgbClr val="00A1E4"/>
              </a:buClr>
              <a:buSzPct val="100000"/>
              <a:buChar char="➢"/>
              <a:defRPr b="1" sz="1800">
                <a:latin typeface="+mn-lt"/>
                <a:ea typeface="+mn-ea"/>
                <a:cs typeface="+mn-cs"/>
                <a:sym typeface="Helvetica"/>
              </a:defRPr>
            </a:pPr>
            <a:r>
              <a:t>Benefits of categories and extensions.</a:t>
            </a:r>
          </a:p>
          <a:p>
            <a:pPr marL="400050" indent="-342900">
              <a:spcBef>
                <a:spcPts val="400"/>
              </a:spcBef>
              <a:buClr>
                <a:srgbClr val="00A1E4"/>
              </a:buClr>
              <a:buSzPct val="100000"/>
              <a:buChar char="➢"/>
              <a:defRPr b="1" sz="1800">
                <a:latin typeface="+mn-lt"/>
                <a:ea typeface="+mn-ea"/>
                <a:cs typeface="+mn-cs"/>
                <a:sym typeface="Helvetica"/>
              </a:defRPr>
            </a:pPr>
            <a:r>
              <a:t>Comparison</a:t>
            </a:r>
          </a:p>
        </p:txBody>
      </p:sp>
      <p:sp>
        <p:nvSpPr>
          <p:cNvPr id="2548" name="1.1:  Lesson Topics"/>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lvl1pPr>
              <a:lnSpc>
                <a:spcPct val="100000"/>
              </a:lnSpc>
              <a:defRPr sz="1800">
                <a:solidFill>
                  <a:srgbClr val="FFFFFF"/>
                </a:solidFill>
              </a:defRPr>
            </a:lvl1pPr>
          </a:lstStyle>
          <a:p>
            <a:pPr/>
            <a:r>
              <a:t>1.1:  Lesson Topics</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52" name="Slide Number"/>
          <p:cNvSpPr txBox="1"/>
          <p:nvPr>
            <p:ph type="sldNum" sz="quarter" idx="2"/>
          </p:nvPr>
        </p:nvSpPr>
        <p:spPr>
          <a:xfrm>
            <a:off x="2741877" y="6643199"/>
            <a:ext cx="127001" cy="127001"/>
          </a:xfrm>
          <a:prstGeom prst="rect">
            <a:avLst/>
          </a:prstGeom>
          <a:effectLst>
            <a:outerShdw sx="100000" sy="100000" kx="0" ky="0" algn="b" rotWithShape="0" blurRad="0" dist="17961" dir="2700000">
              <a:srgbClr val="858585"/>
            </a:outerShdw>
          </a:effectLst>
          <a:extLst>
            <a:ext uri="{C572A759-6A51-4108-AA02-DFA0A04FC94B}">
              <ma14:wrappingTextBoxFlag xmlns:ma14="http://schemas.microsoft.com/office/mac/drawingml/2011/main" val="1"/>
            </a:ext>
          </a:extLst>
        </p:spPr>
        <p:txBody>
          <a:bodyPr lIns="0" tIns="0" rIns="0" bIns="0" anchor="b"/>
          <a:lstStyle/>
          <a:p>
            <a:pPr/>
            <a:fld id="{86CB4B4D-7CA3-9044-876B-883B54F8677D}" type="slidenum"/>
          </a:p>
        </p:txBody>
      </p:sp>
      <p:sp>
        <p:nvSpPr>
          <p:cNvPr id="2553" name="Extensions Introduction"/>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p>
            <a:pPr defTabSz="886968">
              <a:lnSpc>
                <a:spcPct val="100000"/>
              </a:lnSpc>
              <a:defRPr sz="1164">
                <a:solidFill>
                  <a:srgbClr val="FFFFFF"/>
                </a:solidFill>
              </a:defRPr>
            </a:pPr>
            <a:r>
              <a:t>Extensions</a:t>
            </a:r>
            <a:br/>
            <a:r>
              <a:rPr sz="2716"/>
              <a:t>Introduction</a:t>
            </a:r>
          </a:p>
        </p:txBody>
      </p:sp>
      <p:sp>
        <p:nvSpPr>
          <p:cNvPr id="2554" name="Extensions provides a way to add behaviour to the class, I.e methods to for some property.…"/>
          <p:cNvSpPr txBox="1"/>
          <p:nvPr>
            <p:ph type="body" idx="1"/>
          </p:nvPr>
        </p:nvSpPr>
        <p:spPr>
          <a:xfrm>
            <a:off x="457200" y="1296953"/>
            <a:ext cx="10160000" cy="4525963"/>
          </a:xfrm>
          <a:prstGeom prst="rect">
            <a:avLst/>
          </a:prstGeom>
        </p:spPr>
        <p:txBody>
          <a:bodyPr lIns="45719" tIns="45719" rIns="45719" bIns="45719"/>
          <a:lstStyle/>
          <a:p>
            <a:pPr marL="400050" indent="-342900">
              <a:spcBef>
                <a:spcPts val="400"/>
              </a:spcBef>
              <a:buClr>
                <a:srgbClr val="00A1E4"/>
              </a:buClr>
              <a:buSzPct val="100000"/>
              <a:buChar char="➢"/>
              <a:defRPr b="1" sz="1800">
                <a:latin typeface="+mn-lt"/>
                <a:ea typeface="+mn-ea"/>
                <a:cs typeface="+mn-cs"/>
                <a:sym typeface="Helvetica"/>
              </a:defRPr>
            </a:pPr>
            <a:r>
              <a:t>Extensions provides a way to add behaviour to the class, I.e methods to for some property.</a:t>
            </a:r>
            <a:br/>
          </a:p>
          <a:p>
            <a:pPr marL="400050" indent="-342900">
              <a:spcBef>
                <a:spcPts val="400"/>
              </a:spcBef>
              <a:buClr>
                <a:srgbClr val="00A1E4"/>
              </a:buClr>
              <a:buSzPct val="100000"/>
              <a:buChar char="➢"/>
              <a:defRPr b="1" sz="1800">
                <a:latin typeface="+mn-lt"/>
                <a:ea typeface="+mn-ea"/>
                <a:cs typeface="+mn-cs"/>
                <a:sym typeface="Helvetica"/>
              </a:defRPr>
            </a:pPr>
            <a:r>
              <a:t>It allows you to add new functionality to existing classes, structures or enumeration types without having to subclass</a:t>
            </a:r>
          </a:p>
          <a:p>
            <a:pPr marL="400050" indent="-342900">
              <a:spcBef>
                <a:spcPts val="400"/>
              </a:spcBef>
              <a:buClr>
                <a:srgbClr val="00A1E4"/>
              </a:buClr>
              <a:buSzPct val="100000"/>
              <a:buChar char="➢"/>
              <a:defRPr b="1" sz="1800">
                <a:latin typeface="+mn-lt"/>
                <a:ea typeface="+mn-ea"/>
                <a:cs typeface="+mn-cs"/>
                <a:sym typeface="Helvetica"/>
              </a:defRPr>
            </a:pPr>
            <a:r>
              <a:t>We can extend code you don’t have access to, and enhance their functionality</a:t>
            </a:r>
          </a:p>
          <a:p>
            <a:pPr marL="400050" indent="-342900">
              <a:spcBef>
                <a:spcPts val="400"/>
              </a:spcBef>
              <a:buClr>
                <a:srgbClr val="00A1E4"/>
              </a:buClr>
              <a:buSzPct val="100000"/>
              <a:buChar char="➢"/>
              <a:defRPr b="1" sz="1800">
                <a:latin typeface="+mn-lt"/>
                <a:ea typeface="+mn-ea"/>
                <a:cs typeface="+mn-cs"/>
                <a:sym typeface="Helvetica"/>
              </a:defRPr>
            </a:pPr>
            <a:r>
              <a:t>It is a “Decorator” type of design pattern.</a:t>
            </a:r>
          </a:p>
          <a:p>
            <a:pPr marL="400050" indent="-342900">
              <a:spcBef>
                <a:spcPts val="400"/>
              </a:spcBef>
              <a:buClr>
                <a:srgbClr val="00A1E4"/>
              </a:buClr>
              <a:buSzPct val="100000"/>
              <a:buChar char="➢"/>
              <a:defRPr b="1" sz="1800">
                <a:latin typeface="+mn-lt"/>
                <a:ea typeface="+mn-ea"/>
                <a:cs typeface="+mn-cs"/>
                <a:sym typeface="Helvetica"/>
              </a:defRPr>
            </a:pPr>
            <a:r>
              <a:t>It can be used to maintain clean code base. For e.g if a ViewController class has 2000 lines of code, we can break it into methods and group them in multiple extensions and also can put them in different files.</a:t>
            </a:r>
          </a:p>
          <a:p>
            <a:pPr marL="400050" indent="-342900">
              <a:spcBef>
                <a:spcPts val="400"/>
              </a:spcBef>
              <a:buClr>
                <a:srgbClr val="00A1E4"/>
              </a:buClr>
              <a:buSzPct val="100000"/>
              <a:buChar char="➢"/>
              <a:defRPr b="1" sz="1800">
                <a:latin typeface="+mn-lt"/>
                <a:ea typeface="+mn-ea"/>
                <a:cs typeface="+mn-cs"/>
                <a:sym typeface="Helvetica"/>
              </a:defRPr>
            </a:pPr>
            <a:r>
              <a:t>In swift, extension is not required to sit in the same file of class to be extended. </a:t>
            </a:r>
          </a:p>
        </p:txBody>
      </p:sp>
      <p:sp>
        <p:nvSpPr>
          <p:cNvPr id="2555" name="Text"/>
          <p:cNvSpPr txBox="1"/>
          <p:nvPr/>
        </p:nvSpPr>
        <p:spPr>
          <a:xfrm>
            <a:off x="2805377" y="6643199"/>
            <a:ext cx="127001" cy="127001"/>
          </a:xfrm>
          <a:prstGeom prst="rect">
            <a:avLst/>
          </a:prstGeom>
          <a:ln w="12700">
            <a:miter lim="400000"/>
          </a:ln>
          <a:effectLst>
            <a:outerShdw sx="100000" sy="100000" kx="0" ky="0" algn="b" rotWithShape="0" blurRad="0" dist="17961" dir="2700000">
              <a:srgbClr val="858585"/>
            </a:outerShdw>
          </a:effectLst>
          <a:extLst>
            <a:ext uri="{C572A759-6A51-4108-AA02-DFA0A04FC94B}">
              <ma14:wrappingTextBoxFlag xmlns:ma14="http://schemas.microsoft.com/office/mac/drawingml/2011/main" val="1"/>
            </a:ext>
          </a:extLst>
        </p:spPr>
        <p:txBody>
          <a:bodyPr wrap="none" lIns="0" tIns="0" rIns="0" bIns="0" anchor="b">
            <a:spAutoFit/>
          </a:bodyPr>
          <a:lstStyle/>
          <a:p>
            <a:pPr algn="ctr">
              <a:defRPr sz="800">
                <a:solidFill>
                  <a:srgbClr val="1F497D"/>
                </a:solidFill>
                <a:latin typeface="Arial"/>
                <a:ea typeface="Arial"/>
                <a:cs typeface="Arial"/>
                <a:sym typeface="Arial"/>
              </a:defRPr>
            </a:pPr>
            <a:fld id="{86CB4B4D-7CA3-9044-876B-883B54F8677D}" type="slidenum"/>
            <a:r>
              <a:t>￼</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59" name="Slide Number"/>
          <p:cNvSpPr txBox="1"/>
          <p:nvPr>
            <p:ph type="sldNum" sz="quarter" idx="2"/>
          </p:nvPr>
        </p:nvSpPr>
        <p:spPr>
          <a:xfrm>
            <a:off x="2741877" y="6643199"/>
            <a:ext cx="127001" cy="127001"/>
          </a:xfrm>
          <a:prstGeom prst="rect">
            <a:avLst/>
          </a:prstGeom>
          <a:effectLst>
            <a:outerShdw sx="100000" sy="100000" kx="0" ky="0" algn="b" rotWithShape="0" blurRad="0" dist="17961" dir="2700000">
              <a:srgbClr val="858585"/>
            </a:outerShdw>
          </a:effectLst>
          <a:extLst>
            <a:ext uri="{C572A759-6A51-4108-AA02-DFA0A04FC94B}">
              <ma14:wrappingTextBoxFlag xmlns:ma14="http://schemas.microsoft.com/office/mac/drawingml/2011/main" val="1"/>
            </a:ext>
          </a:extLst>
        </p:spPr>
        <p:txBody>
          <a:bodyPr lIns="0" tIns="0" rIns="0" bIns="0" anchor="b"/>
          <a:lstStyle/>
          <a:p>
            <a:pPr/>
            <a:fld id="{86CB4B4D-7CA3-9044-876B-883B54F8677D}" type="slidenum"/>
          </a:p>
        </p:txBody>
      </p:sp>
      <p:sp>
        <p:nvSpPr>
          <p:cNvPr id="2560" name="Extension How to write Extension in Swift"/>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p>
            <a:pPr defTabSz="886968">
              <a:lnSpc>
                <a:spcPct val="100000"/>
              </a:lnSpc>
              <a:defRPr sz="1164">
                <a:solidFill>
                  <a:srgbClr val="FFFFFF"/>
                </a:solidFill>
              </a:defRPr>
            </a:pPr>
            <a:r>
              <a:t>Extension</a:t>
            </a:r>
            <a:br/>
            <a:r>
              <a:rPr sz="2716"/>
              <a:t>How to write Extension in Swift</a:t>
            </a:r>
          </a:p>
        </p:txBody>
      </p:sp>
      <p:sp>
        <p:nvSpPr>
          <p:cNvPr id="2561" name="Creating extension to class is very easy in Swift.…"/>
          <p:cNvSpPr txBox="1"/>
          <p:nvPr>
            <p:ph type="body" sz="half" idx="1"/>
          </p:nvPr>
        </p:nvSpPr>
        <p:spPr>
          <a:xfrm>
            <a:off x="457200" y="1373153"/>
            <a:ext cx="4696356" cy="4525963"/>
          </a:xfrm>
          <a:prstGeom prst="rect">
            <a:avLst/>
          </a:prstGeom>
        </p:spPr>
        <p:txBody>
          <a:bodyPr lIns="45719" tIns="45719" rIns="45719" bIns="45719"/>
          <a:lstStyle/>
          <a:p>
            <a:pPr marL="342900" indent="-342900">
              <a:spcBef>
                <a:spcPts val="400"/>
              </a:spcBef>
              <a:buClr>
                <a:srgbClr val="00A1E4"/>
              </a:buClr>
              <a:buSzPct val="100000"/>
              <a:buChar char="➢"/>
              <a:defRPr b="1" sz="1800">
                <a:latin typeface="+mn-lt"/>
                <a:ea typeface="+mn-ea"/>
                <a:cs typeface="+mn-cs"/>
                <a:sym typeface="Helvetica"/>
              </a:defRPr>
            </a:pPr>
            <a:r>
              <a:t>Creating extension to class is very easy in Swift. </a:t>
            </a:r>
            <a:br/>
          </a:p>
          <a:p>
            <a:pPr marL="342900" indent="-342900">
              <a:spcBef>
                <a:spcPts val="400"/>
              </a:spcBef>
              <a:buClr>
                <a:srgbClr val="00A1E4"/>
              </a:buClr>
              <a:buSzPct val="100000"/>
              <a:buChar char="➢"/>
              <a:defRPr b="1" sz="1800">
                <a:latin typeface="+mn-lt"/>
                <a:ea typeface="+mn-ea"/>
                <a:cs typeface="+mn-cs"/>
                <a:sym typeface="Helvetica"/>
              </a:defRPr>
            </a:pPr>
            <a:r>
              <a:t>Syntax  :</a:t>
            </a:r>
            <a:br/>
            <a:r>
              <a:t>extension SomeType {   </a:t>
            </a:r>
            <a:br/>
            <a:r>
              <a:t> // new functionality to add to SomeType goes here</a:t>
            </a:r>
            <a:br/>
            <a:r>
              <a:t>}</a:t>
            </a:r>
            <a:br/>
          </a:p>
          <a:p>
            <a:pPr marL="342900" indent="-342900">
              <a:spcBef>
                <a:spcPts val="400"/>
              </a:spcBef>
              <a:buClr>
                <a:srgbClr val="00A1E4"/>
              </a:buClr>
              <a:buSzPct val="100000"/>
              <a:buChar char="➢"/>
              <a:defRPr b="1" sz="1800">
                <a:latin typeface="+mn-lt"/>
                <a:ea typeface="+mn-ea"/>
                <a:cs typeface="+mn-cs"/>
                <a:sym typeface="Helvetica"/>
              </a:defRPr>
            </a:pPr>
            <a:r>
              <a:t>You can add methods, properties, initializers  in extension.</a:t>
            </a:r>
            <a:br/>
          </a:p>
          <a:p>
            <a:pPr marL="342900" indent="-342900">
              <a:spcBef>
                <a:spcPts val="400"/>
              </a:spcBef>
              <a:buClr>
                <a:srgbClr val="00A1E4"/>
              </a:buClr>
              <a:buSzPct val="100000"/>
              <a:buChar char="➢"/>
              <a:defRPr b="1" sz="1800">
                <a:latin typeface="+mn-lt"/>
                <a:ea typeface="+mn-ea"/>
                <a:cs typeface="+mn-cs"/>
                <a:sym typeface="Helvetica"/>
              </a:defRPr>
            </a:pPr>
            <a:r>
              <a:t>For e.g :We added one computed property and one method in UserInfo type. (check code snippet)</a:t>
            </a:r>
          </a:p>
        </p:txBody>
      </p:sp>
      <p:sp>
        <p:nvSpPr>
          <p:cNvPr id="2562" name="E.g - Extension to a Struct"/>
          <p:cNvSpPr/>
          <p:nvPr/>
        </p:nvSpPr>
        <p:spPr>
          <a:xfrm>
            <a:off x="6412817" y="1110151"/>
            <a:ext cx="2965329" cy="412364"/>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lvl1pPr defTabSz="886968">
              <a:lnSpc>
                <a:spcPts val="2100"/>
              </a:lnSpc>
              <a:spcBef>
                <a:spcPts val="500"/>
              </a:spcBef>
              <a:defRPr sz="1746">
                <a:solidFill>
                  <a:schemeClr val="accent2"/>
                </a:solidFill>
              </a:defRPr>
            </a:lvl1pPr>
          </a:lstStyle>
          <a:p>
            <a:pPr/>
            <a:r>
              <a:t>E.g - Extension to a Struct</a:t>
            </a:r>
          </a:p>
        </p:txBody>
      </p:sp>
      <p:sp>
        <p:nvSpPr>
          <p:cNvPr id="2563" name="Line"/>
          <p:cNvSpPr/>
          <p:nvPr/>
        </p:nvSpPr>
        <p:spPr>
          <a:xfrm flipV="1">
            <a:off x="5956300" y="1367390"/>
            <a:ext cx="0" cy="4537489"/>
          </a:xfrm>
          <a:prstGeom prst="line">
            <a:avLst/>
          </a:prstGeom>
          <a:solidFill>
            <a:srgbClr val="000000"/>
          </a:solidFill>
          <a:ln w="47625">
            <a:solidFill>
              <a:schemeClr val="accent2"/>
            </a:solidFill>
          </a:ln>
        </p:spPr>
        <p:txBody>
          <a:bodyPr lIns="45719" rIns="45719"/>
          <a:lstStyle/>
          <a:p>
            <a:pPr/>
          </a:p>
        </p:txBody>
      </p:sp>
      <p:pic>
        <p:nvPicPr>
          <p:cNvPr id="2564" name="Screen Shot 2018-04-10 at 15.52.03.png" descr="Screen Shot 2018-04-10 at 15.52.03.png"/>
          <p:cNvPicPr>
            <a:picLocks noChangeAspect="1"/>
          </p:cNvPicPr>
          <p:nvPr/>
        </p:nvPicPr>
        <p:blipFill>
          <a:blip r:embed="rId3">
            <a:extLst/>
          </a:blip>
          <a:stretch>
            <a:fillRect/>
          </a:stretch>
        </p:blipFill>
        <p:spPr>
          <a:xfrm>
            <a:off x="6252647" y="1556130"/>
            <a:ext cx="5364999" cy="4771578"/>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68" name="Slide Number"/>
          <p:cNvSpPr txBox="1"/>
          <p:nvPr>
            <p:ph type="sldNum" sz="quarter" idx="2"/>
          </p:nvPr>
        </p:nvSpPr>
        <p:spPr>
          <a:xfrm>
            <a:off x="2741877" y="6643199"/>
            <a:ext cx="127001" cy="127001"/>
          </a:xfrm>
          <a:prstGeom prst="rect">
            <a:avLst/>
          </a:prstGeom>
          <a:effectLst>
            <a:outerShdw sx="100000" sy="100000" kx="0" ky="0" algn="b" rotWithShape="0" blurRad="0" dist="17961" dir="2700000">
              <a:srgbClr val="858585"/>
            </a:outerShdw>
          </a:effectLst>
          <a:extLst>
            <a:ext uri="{C572A759-6A51-4108-AA02-DFA0A04FC94B}">
              <ma14:wrappingTextBoxFlag xmlns:ma14="http://schemas.microsoft.com/office/mac/drawingml/2011/main" val="1"/>
            </a:ext>
          </a:extLst>
        </p:spPr>
        <p:txBody>
          <a:bodyPr lIns="0" tIns="0" rIns="0" bIns="0" anchor="b"/>
          <a:lstStyle/>
          <a:p>
            <a:pPr/>
            <a:fld id="{86CB4B4D-7CA3-9044-876B-883B54F8677D}" type="slidenum"/>
          </a:p>
        </p:txBody>
      </p:sp>
      <p:sp>
        <p:nvSpPr>
          <p:cNvPr id="2569" name="Extension Capabilities"/>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p>
            <a:pPr defTabSz="886968">
              <a:lnSpc>
                <a:spcPct val="100000"/>
              </a:lnSpc>
              <a:defRPr sz="1164">
                <a:solidFill>
                  <a:srgbClr val="FFFFFF"/>
                </a:solidFill>
              </a:defRPr>
            </a:pPr>
            <a:r>
              <a:t>Extension</a:t>
            </a:r>
            <a:br/>
            <a:r>
              <a:rPr sz="2716"/>
              <a:t>Capabilities </a:t>
            </a:r>
          </a:p>
        </p:txBody>
      </p:sp>
      <p:sp>
        <p:nvSpPr>
          <p:cNvPr id="2570" name="Add computed instance properties and computed type properties…"/>
          <p:cNvSpPr txBox="1"/>
          <p:nvPr>
            <p:ph type="body" idx="1"/>
          </p:nvPr>
        </p:nvSpPr>
        <p:spPr>
          <a:xfrm>
            <a:off x="444500" y="1137610"/>
            <a:ext cx="10160001" cy="4525963"/>
          </a:xfrm>
          <a:prstGeom prst="rect">
            <a:avLst/>
          </a:prstGeom>
        </p:spPr>
        <p:txBody>
          <a:bodyPr lIns="45719" tIns="45719" rIns="45719" bIns="45719"/>
          <a:lstStyle/>
          <a:p>
            <a:pPr marL="342900" indent="-342900">
              <a:spcBef>
                <a:spcPts val="400"/>
              </a:spcBef>
              <a:buClr>
                <a:srgbClr val="00A1E4"/>
              </a:buClr>
              <a:buSzPct val="100000"/>
              <a:buChar char="➢"/>
              <a:defRPr b="1" sz="1800">
                <a:latin typeface="+mn-lt"/>
                <a:ea typeface="+mn-ea"/>
                <a:cs typeface="+mn-cs"/>
                <a:sym typeface="Helvetica"/>
              </a:defRPr>
            </a:pPr>
          </a:p>
          <a:p>
            <a:pPr marL="342900" indent="-342900">
              <a:spcBef>
                <a:spcPts val="400"/>
              </a:spcBef>
              <a:buClr>
                <a:srgbClr val="00A1E4"/>
              </a:buClr>
              <a:buSzPct val="100000"/>
              <a:buChar char="➢"/>
              <a:defRPr b="1" sz="1800">
                <a:latin typeface="+mn-lt"/>
                <a:ea typeface="+mn-ea"/>
                <a:cs typeface="+mn-cs"/>
                <a:sym typeface="Helvetica"/>
              </a:defRPr>
            </a:pPr>
            <a:r>
              <a:t>Add computed instance properties and computed type properties</a:t>
            </a:r>
          </a:p>
          <a:p>
            <a:pPr marL="342900" indent="-342900">
              <a:spcBef>
                <a:spcPts val="400"/>
              </a:spcBef>
              <a:buClr>
                <a:srgbClr val="00A1E4"/>
              </a:buClr>
              <a:buSzPct val="100000"/>
              <a:buChar char="➢"/>
              <a:defRPr b="1" sz="1800">
                <a:latin typeface="+mn-lt"/>
                <a:ea typeface="+mn-ea"/>
                <a:cs typeface="+mn-cs"/>
                <a:sym typeface="Helvetica"/>
              </a:defRPr>
            </a:pPr>
          </a:p>
          <a:p>
            <a:pPr marL="342900" indent="-342900">
              <a:spcBef>
                <a:spcPts val="400"/>
              </a:spcBef>
              <a:buClr>
                <a:srgbClr val="00A1E4"/>
              </a:buClr>
              <a:buSzPct val="100000"/>
              <a:buChar char="➢"/>
              <a:defRPr b="1" sz="1800">
                <a:latin typeface="+mn-lt"/>
                <a:ea typeface="+mn-ea"/>
                <a:cs typeface="+mn-cs"/>
                <a:sym typeface="Helvetica"/>
              </a:defRPr>
            </a:pPr>
            <a:r>
              <a:t>Define instance methods and type methods</a:t>
            </a:r>
          </a:p>
          <a:p>
            <a:pPr marL="342900" indent="-342900">
              <a:spcBef>
                <a:spcPts val="400"/>
              </a:spcBef>
              <a:buClr>
                <a:srgbClr val="00A1E4"/>
              </a:buClr>
              <a:buSzPct val="100000"/>
              <a:buChar char="➢"/>
              <a:defRPr b="1" sz="1800">
                <a:latin typeface="+mn-lt"/>
                <a:ea typeface="+mn-ea"/>
                <a:cs typeface="+mn-cs"/>
                <a:sym typeface="Helvetica"/>
              </a:defRPr>
            </a:pPr>
          </a:p>
          <a:p>
            <a:pPr marL="342900" indent="-342900">
              <a:spcBef>
                <a:spcPts val="400"/>
              </a:spcBef>
              <a:buClr>
                <a:srgbClr val="00A1E4"/>
              </a:buClr>
              <a:buSzPct val="100000"/>
              <a:buChar char="➢"/>
              <a:defRPr b="1" sz="1800">
                <a:latin typeface="+mn-lt"/>
                <a:ea typeface="+mn-ea"/>
                <a:cs typeface="+mn-cs"/>
                <a:sym typeface="Helvetica"/>
              </a:defRPr>
            </a:pPr>
            <a:r>
              <a:t>Provide new initializers</a:t>
            </a:r>
            <a:br/>
          </a:p>
          <a:p>
            <a:pPr marL="342900" indent="-342900">
              <a:spcBef>
                <a:spcPts val="400"/>
              </a:spcBef>
              <a:buClr>
                <a:srgbClr val="00A1E4"/>
              </a:buClr>
              <a:buSzPct val="100000"/>
              <a:buChar char="➢"/>
              <a:defRPr b="1" sz="1800">
                <a:latin typeface="+mn-lt"/>
                <a:ea typeface="+mn-ea"/>
                <a:cs typeface="+mn-cs"/>
                <a:sym typeface="Helvetica"/>
              </a:defRPr>
            </a:pPr>
            <a:r>
              <a:t>Define subscripts</a:t>
            </a:r>
            <a:br/>
          </a:p>
          <a:p>
            <a:pPr marL="342900" indent="-342900">
              <a:spcBef>
                <a:spcPts val="400"/>
              </a:spcBef>
              <a:buClr>
                <a:srgbClr val="00A1E4"/>
              </a:buClr>
              <a:buSzPct val="100000"/>
              <a:buChar char="➢"/>
              <a:defRPr b="1" sz="1800">
                <a:latin typeface="+mn-lt"/>
                <a:ea typeface="+mn-ea"/>
                <a:cs typeface="+mn-cs"/>
                <a:sym typeface="Helvetica"/>
              </a:defRPr>
            </a:pPr>
            <a:r>
              <a:t>Define and use new nested types</a:t>
            </a:r>
          </a:p>
          <a:p>
            <a:pPr marL="342900" indent="-342900">
              <a:spcBef>
                <a:spcPts val="400"/>
              </a:spcBef>
              <a:buClr>
                <a:srgbClr val="00A1E4"/>
              </a:buClr>
              <a:buSzPct val="100000"/>
              <a:buChar char="➢"/>
              <a:defRPr b="1" sz="1800">
                <a:latin typeface="+mn-lt"/>
                <a:ea typeface="+mn-ea"/>
                <a:cs typeface="+mn-cs"/>
                <a:sym typeface="Helvetica"/>
              </a:defRPr>
            </a:pPr>
          </a:p>
          <a:p>
            <a:pPr marL="342900" indent="-342900">
              <a:spcBef>
                <a:spcPts val="400"/>
              </a:spcBef>
              <a:buClr>
                <a:srgbClr val="00A1E4"/>
              </a:buClr>
              <a:buSzPct val="100000"/>
              <a:buChar char="➢"/>
              <a:defRPr b="1" sz="1800">
                <a:latin typeface="+mn-lt"/>
                <a:ea typeface="+mn-ea"/>
                <a:cs typeface="+mn-cs"/>
                <a:sym typeface="Helvetica"/>
              </a:defRPr>
            </a:pPr>
            <a:r>
              <a:t>Make an existing type conform to a protocol</a:t>
            </a:r>
            <a:br>
              <a:rPr b="0">
                <a:latin typeface="+mj-lt"/>
                <a:ea typeface="+mj-ea"/>
                <a:cs typeface="+mj-cs"/>
                <a:sym typeface="Calibri"/>
              </a:rPr>
            </a:br>
            <a:b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74" name="Advantages : a) We can add extra computed instance properties in class extension.  b) Provide new initializers.  c) Make an existing type conform to a protocol  d) Any method or variable declared inside the extensions is not accessible even to the inherited classes.…"/>
          <p:cNvSpPr txBox="1"/>
          <p:nvPr>
            <p:ph type="body" idx="1"/>
          </p:nvPr>
        </p:nvSpPr>
        <p:spPr>
          <a:xfrm>
            <a:off x="457200" y="1446868"/>
            <a:ext cx="10160000" cy="3964264"/>
          </a:xfrm>
          <a:prstGeom prst="rect">
            <a:avLst/>
          </a:prstGeom>
        </p:spPr>
        <p:txBody>
          <a:bodyPr lIns="45719" tIns="45719" rIns="45719" bIns="45719"/>
          <a:lstStyle/>
          <a:p>
            <a:pPr marL="342900" indent="-342900">
              <a:spcBef>
                <a:spcPts val="400"/>
              </a:spcBef>
              <a:buClr>
                <a:srgbClr val="00A1E4"/>
              </a:buClr>
              <a:buSzPct val="100000"/>
              <a:buChar char="➢"/>
              <a:defRPr b="1" sz="1800">
                <a:latin typeface="+mn-lt"/>
                <a:ea typeface="+mn-ea"/>
                <a:cs typeface="+mn-cs"/>
                <a:sym typeface="Helvetica"/>
              </a:defRPr>
            </a:pPr>
            <a:r>
              <a:t>Advantages :</a:t>
            </a:r>
            <a:br/>
            <a:r>
              <a:t>a) We can add extra computed instance properties in class extension.</a:t>
            </a:r>
            <a:br/>
            <a:br/>
            <a:r>
              <a:t>b) Provide new initializers.</a:t>
            </a:r>
            <a:br/>
            <a:br/>
            <a:r>
              <a:t>c) Make an existing type conform to a protocol</a:t>
            </a:r>
            <a:br/>
            <a:br/>
            <a:r>
              <a:t>d) Any method or variable declared inside the extensions is not accessible even to the inherited classes.</a:t>
            </a:r>
            <a:br/>
          </a:p>
          <a:p>
            <a:pPr marL="342900" indent="-342900">
              <a:spcBef>
                <a:spcPts val="400"/>
              </a:spcBef>
              <a:buClr>
                <a:srgbClr val="00A1E4"/>
              </a:buClr>
              <a:buSzPct val="100000"/>
              <a:buChar char="➢"/>
              <a:defRPr b="1" sz="1800">
                <a:latin typeface="Candara"/>
                <a:ea typeface="Candara"/>
                <a:cs typeface="Candara"/>
                <a:sym typeface="Candara"/>
              </a:defRPr>
            </a:pPr>
            <a:r>
              <a:rPr>
                <a:latin typeface="+mn-lt"/>
                <a:ea typeface="+mn-ea"/>
                <a:cs typeface="+mn-cs"/>
                <a:sym typeface="Helvetica"/>
              </a:rPr>
              <a:t>Disadvantages:</a:t>
            </a:r>
            <a:br>
              <a:rPr>
                <a:latin typeface="+mn-lt"/>
                <a:ea typeface="+mn-ea"/>
                <a:cs typeface="+mn-cs"/>
                <a:sym typeface="Helvetica"/>
              </a:rPr>
            </a:br>
            <a:r>
              <a:rPr>
                <a:latin typeface="+mn-lt"/>
                <a:ea typeface="+mn-ea"/>
                <a:cs typeface="+mn-cs"/>
                <a:sym typeface="Helvetica"/>
              </a:rPr>
              <a:t>a) Extensions can add new functionality to a type, but they cannot override existing functionality.</a:t>
            </a:r>
          </a:p>
        </p:txBody>
      </p:sp>
      <p:sp>
        <p:nvSpPr>
          <p:cNvPr id="2575" name="Extensions Advantages / Disadvantages"/>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p>
            <a:pPr defTabSz="886968">
              <a:lnSpc>
                <a:spcPct val="100000"/>
              </a:lnSpc>
              <a:defRPr sz="1164">
                <a:solidFill>
                  <a:srgbClr val="FFFFFF"/>
                </a:solidFill>
              </a:defRPr>
            </a:pPr>
            <a:r>
              <a:t>Extensions</a:t>
            </a:r>
            <a:br/>
            <a:r>
              <a:rPr sz="2716"/>
              <a:t>Advantages / Disadvantages</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79" name="Categories are obsolete in swift but are still available in Obj C.…"/>
          <p:cNvSpPr txBox="1"/>
          <p:nvPr>
            <p:ph type="body" idx="1"/>
          </p:nvPr>
        </p:nvSpPr>
        <p:spPr>
          <a:xfrm>
            <a:off x="457200" y="1446868"/>
            <a:ext cx="10160000" cy="3964264"/>
          </a:xfrm>
          <a:prstGeom prst="rect">
            <a:avLst/>
          </a:prstGeom>
        </p:spPr>
        <p:txBody>
          <a:bodyPr lIns="45719" tIns="45719" rIns="45719" bIns="45719"/>
          <a:lstStyle/>
          <a:p>
            <a:pPr marL="342900" indent="-342900">
              <a:spcBef>
                <a:spcPts val="400"/>
              </a:spcBef>
              <a:buClr>
                <a:srgbClr val="00A1E4"/>
              </a:buClr>
              <a:buSzPct val="100000"/>
              <a:buChar char="➢"/>
              <a:defRPr b="1" sz="2500">
                <a:latin typeface="+mn-lt"/>
                <a:ea typeface="+mn-ea"/>
                <a:cs typeface="+mn-cs"/>
                <a:sym typeface="Helvetica"/>
              </a:defRPr>
            </a:pPr>
            <a:r>
              <a:t>Categories are obsolete in swift but are still available in Obj C.</a:t>
            </a:r>
            <a:br/>
          </a:p>
          <a:p>
            <a:pPr marL="342900" indent="-342900">
              <a:spcBef>
                <a:spcPts val="400"/>
              </a:spcBef>
              <a:buClr>
                <a:srgbClr val="00A1E4"/>
              </a:buClr>
              <a:buSzPct val="100000"/>
              <a:buChar char="➢"/>
              <a:defRPr b="1" sz="2500">
                <a:latin typeface="+mn-lt"/>
                <a:ea typeface="+mn-ea"/>
                <a:cs typeface="+mn-cs"/>
                <a:sym typeface="Helvetica"/>
              </a:defRPr>
            </a:pPr>
            <a:r>
              <a:t>In next slides we will know about categories in Objective C</a:t>
            </a:r>
          </a:p>
        </p:txBody>
      </p:sp>
      <p:sp>
        <p:nvSpPr>
          <p:cNvPr id="2580" name="Categories"/>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lvl1pPr>
              <a:lnSpc>
                <a:spcPct val="100000"/>
              </a:lnSpc>
              <a:defRPr sz="2800">
                <a:solidFill>
                  <a:srgbClr val="FFFFFF"/>
                </a:solidFill>
              </a:defRPr>
            </a:lvl1pPr>
          </a:lstStyle>
          <a:p>
            <a:pPr/>
            <a:r>
              <a:t>Categories</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84" name="Slide Number"/>
          <p:cNvSpPr txBox="1"/>
          <p:nvPr>
            <p:ph type="sldNum" sz="quarter" idx="2"/>
          </p:nvPr>
        </p:nvSpPr>
        <p:spPr>
          <a:xfrm>
            <a:off x="2741877" y="6643199"/>
            <a:ext cx="127001" cy="127001"/>
          </a:xfrm>
          <a:prstGeom prst="rect">
            <a:avLst/>
          </a:prstGeom>
          <a:effectLst>
            <a:outerShdw sx="100000" sy="100000" kx="0" ky="0" algn="b" rotWithShape="0" blurRad="0" dist="17961" dir="2700000">
              <a:srgbClr val="858585"/>
            </a:outerShdw>
          </a:effectLst>
          <a:extLst>
            <a:ext uri="{C572A759-6A51-4108-AA02-DFA0A04FC94B}">
              <ma14:wrappingTextBoxFlag xmlns:ma14="http://schemas.microsoft.com/office/mac/drawingml/2011/main" val="1"/>
            </a:ext>
          </a:extLst>
        </p:spPr>
        <p:txBody>
          <a:bodyPr lIns="0" tIns="0" rIns="0" bIns="0" anchor="b"/>
          <a:lstStyle/>
          <a:p>
            <a:pPr/>
            <a:fld id="{86CB4B4D-7CA3-9044-876B-883B54F8677D}" type="slidenum"/>
          </a:p>
        </p:txBody>
      </p:sp>
      <p:sp>
        <p:nvSpPr>
          <p:cNvPr id="2585" name="Categories Introduction"/>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p>
            <a:pPr defTabSz="777240">
              <a:lnSpc>
                <a:spcPct val="100000"/>
              </a:lnSpc>
              <a:defRPr sz="1530">
                <a:solidFill>
                  <a:srgbClr val="FFFFFF"/>
                </a:solidFill>
              </a:defRPr>
            </a:pPr>
            <a:r>
              <a:t>Categories</a:t>
            </a:r>
            <a:br/>
            <a:r>
              <a:rPr sz="2380"/>
              <a:t>Introduction</a:t>
            </a:r>
          </a:p>
        </p:txBody>
      </p:sp>
      <p:sp>
        <p:nvSpPr>
          <p:cNvPr id="2586" name="In objective C, whenever we need to add new functionality, in terms of methods, in an already existing class, we create categories.…"/>
          <p:cNvSpPr txBox="1"/>
          <p:nvPr/>
        </p:nvSpPr>
        <p:spPr>
          <a:xfrm>
            <a:off x="460614" y="1026388"/>
            <a:ext cx="10160001" cy="438708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400050" indent="-342900">
              <a:spcBef>
                <a:spcPts val="400"/>
              </a:spcBef>
              <a:buClr>
                <a:srgbClr val="00A1E4"/>
              </a:buClr>
              <a:buSzPct val="100000"/>
              <a:buChar char="➢"/>
              <a:defRPr b="1">
                <a:latin typeface="+mn-lt"/>
                <a:ea typeface="+mn-ea"/>
                <a:cs typeface="+mn-cs"/>
                <a:sym typeface="Helvetica"/>
              </a:defRPr>
            </a:pPr>
            <a:r>
              <a:t> In objective C, whenever we need to add new functionality, in terms of methods, in an already existing class, we create categories.</a:t>
            </a:r>
            <a:br/>
          </a:p>
          <a:p>
            <a:pPr marL="400050" indent="-342900">
              <a:spcBef>
                <a:spcPts val="400"/>
              </a:spcBef>
              <a:buClr>
                <a:srgbClr val="00A1E4"/>
              </a:buClr>
              <a:buSzPct val="100000"/>
              <a:buChar char="➢"/>
              <a:defRPr b="1">
                <a:latin typeface="+mn-lt"/>
                <a:ea typeface="+mn-ea"/>
                <a:cs typeface="+mn-cs"/>
                <a:sym typeface="Helvetica"/>
              </a:defRPr>
            </a:pPr>
            <a:r>
              <a:t>New methods are added to the categories and they act as if they were already part of the parent class itself.</a:t>
            </a:r>
            <a:br/>
          </a:p>
          <a:p>
            <a:pPr marL="400050" indent="-342900">
              <a:spcBef>
                <a:spcPts val="400"/>
              </a:spcBef>
              <a:buClr>
                <a:srgbClr val="00A1E4"/>
              </a:buClr>
              <a:buSzPct val="100000"/>
              <a:buChar char="➢"/>
              <a:defRPr b="1">
                <a:latin typeface="+mn-lt"/>
                <a:ea typeface="+mn-ea"/>
                <a:cs typeface="+mn-cs"/>
                <a:sym typeface="Helvetica"/>
              </a:defRPr>
            </a:pPr>
            <a:r>
              <a:t>These are created by creating new files and named like :"Class+CategoryName.h", for e.g  "NSView+CustomAdditions.h" (and .m).</a:t>
            </a:r>
          </a:p>
          <a:p>
            <a:pPr marL="400050" indent="-342900">
              <a:spcBef>
                <a:spcPts val="400"/>
              </a:spcBef>
              <a:buClr>
                <a:srgbClr val="00A1E4"/>
              </a:buClr>
              <a:buSzPct val="100000"/>
              <a:buChar char="➢"/>
              <a:defRPr b="1">
                <a:latin typeface="+mn-lt"/>
                <a:ea typeface="+mn-ea"/>
                <a:cs typeface="+mn-cs"/>
                <a:sym typeface="Helvetica"/>
              </a:defRPr>
            </a:pPr>
            <a:r>
              <a:t> it come with its own .h and .m file</a:t>
            </a:r>
          </a:p>
          <a:p>
            <a:pPr marL="400050" indent="-342900">
              <a:spcBef>
                <a:spcPts val="400"/>
              </a:spcBef>
              <a:buClr>
                <a:srgbClr val="00A1E4"/>
              </a:buClr>
              <a:buSzPct val="100000"/>
              <a:buChar char="➢"/>
              <a:defRPr b="1">
                <a:latin typeface="+mn-lt"/>
                <a:ea typeface="+mn-ea"/>
                <a:cs typeface="+mn-cs"/>
                <a:sym typeface="Helvetica"/>
              </a:defRPr>
            </a:pPr>
          </a:p>
          <a:p>
            <a:pPr marL="400050" indent="-342900">
              <a:spcBef>
                <a:spcPts val="400"/>
              </a:spcBef>
              <a:buClr>
                <a:srgbClr val="00A1E4"/>
              </a:buClr>
              <a:buSzPct val="100000"/>
              <a:buChar char="➢"/>
              <a:defRPr b="1">
                <a:latin typeface="+mn-lt"/>
                <a:ea typeface="+mn-ea"/>
                <a:cs typeface="+mn-cs"/>
                <a:sym typeface="Helvetica"/>
              </a:defRPr>
            </a:pPr>
            <a:r>
              <a:t> Category can be used to add new method only, not properties.</a:t>
            </a:r>
            <a:br/>
          </a:p>
          <a:p>
            <a:pPr marL="400050" indent="-342900">
              <a:spcBef>
                <a:spcPts val="400"/>
              </a:spcBef>
              <a:buClr>
                <a:srgbClr val="00A1E4"/>
              </a:buClr>
              <a:buSzPct val="100000"/>
              <a:buChar char="➢"/>
              <a:defRPr b="1">
                <a:latin typeface="+mn-lt"/>
                <a:ea typeface="+mn-ea"/>
                <a:cs typeface="+mn-cs"/>
                <a:sym typeface="Helvetica"/>
              </a:defRPr>
            </a:pPr>
            <a:r>
              <a:t>the new methods added to the class are available to all instances of parent class.</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theme/theme1.xml><?xml version="1.0" encoding="utf-8"?>
<a:theme xmlns:a="http://schemas.openxmlformats.org/drawingml/2006/main" xmlns:r="http://schemas.openxmlformats.org/officeDocument/2006/relationships" name="Capgemini 2017_Cover slides">
  <a:themeElements>
    <a:clrScheme name="Capgemini 2017_Cover slides">
      <a:dk1>
        <a:srgbClr val="000000"/>
      </a:dk1>
      <a:lt1>
        <a:srgbClr val="FFFFFF"/>
      </a:lt1>
      <a:dk2>
        <a:srgbClr val="A7A7A7"/>
      </a:dk2>
      <a:lt2>
        <a:srgbClr val="535353"/>
      </a:lt2>
      <a:accent1>
        <a:srgbClr val="0070AD"/>
      </a:accent1>
      <a:accent2>
        <a:srgbClr val="12ABDB"/>
      </a:accent2>
      <a:accent3>
        <a:srgbClr val="2B0A3D"/>
      </a:accent3>
      <a:accent4>
        <a:srgbClr val="FF304C"/>
      </a:accent4>
      <a:accent5>
        <a:srgbClr val="95E616"/>
      </a:accent5>
      <a:accent6>
        <a:srgbClr val="C2CF00"/>
      </a:accent6>
      <a:hlink>
        <a:srgbClr val="0000FF"/>
      </a:hlink>
      <a:folHlink>
        <a:srgbClr val="FF00FF"/>
      </a:folHlink>
    </a:clrScheme>
    <a:fontScheme name="Capgemini 2017_Cover slides">
      <a:majorFont>
        <a:latin typeface="Calibri"/>
        <a:ea typeface="Calibri"/>
        <a:cs typeface="Calibri"/>
      </a:majorFont>
      <a:minorFont>
        <a:latin typeface="Helvetica"/>
        <a:ea typeface="Helvetica"/>
        <a:cs typeface="Helvetica"/>
      </a:minorFont>
    </a:fontScheme>
    <a:fmtScheme name="Capgemini 2017_Cover slid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Verdana"/>
            <a:ea typeface="Verdana"/>
            <a:cs typeface="Verdana"/>
            <a:sym typeface="Verdan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Verdana"/>
            <a:ea typeface="Verdana"/>
            <a:cs typeface="Verdana"/>
            <a:sym typeface="Verdan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Capgemini 2017_Cover slides">
  <a:themeElements>
    <a:clrScheme name="Capgemini 2017_Cover slides">
      <a:dk1>
        <a:srgbClr val="000000"/>
      </a:dk1>
      <a:lt1>
        <a:srgbClr val="FFFFFF"/>
      </a:lt1>
      <a:dk2>
        <a:srgbClr val="A7A7A7"/>
      </a:dk2>
      <a:lt2>
        <a:srgbClr val="535353"/>
      </a:lt2>
      <a:accent1>
        <a:srgbClr val="0070AD"/>
      </a:accent1>
      <a:accent2>
        <a:srgbClr val="12ABDB"/>
      </a:accent2>
      <a:accent3>
        <a:srgbClr val="2B0A3D"/>
      </a:accent3>
      <a:accent4>
        <a:srgbClr val="FF304C"/>
      </a:accent4>
      <a:accent5>
        <a:srgbClr val="95E616"/>
      </a:accent5>
      <a:accent6>
        <a:srgbClr val="C2CF00"/>
      </a:accent6>
      <a:hlink>
        <a:srgbClr val="0000FF"/>
      </a:hlink>
      <a:folHlink>
        <a:srgbClr val="FF00FF"/>
      </a:folHlink>
    </a:clrScheme>
    <a:fontScheme name="Capgemini 2017_Cover slides">
      <a:majorFont>
        <a:latin typeface="Calibri"/>
        <a:ea typeface="Calibri"/>
        <a:cs typeface="Calibri"/>
      </a:majorFont>
      <a:minorFont>
        <a:latin typeface="Helvetica"/>
        <a:ea typeface="Helvetica"/>
        <a:cs typeface="Helvetica"/>
      </a:minorFont>
    </a:fontScheme>
    <a:fmtScheme name="Capgemini 2017_Cover slid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Verdana"/>
            <a:ea typeface="Verdana"/>
            <a:cs typeface="Verdana"/>
            <a:sym typeface="Verdan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Verdana"/>
            <a:ea typeface="Verdana"/>
            <a:cs typeface="Verdana"/>
            <a:sym typeface="Verdan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