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27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24C23B-7062-4197-A1ED-B0AC4C0836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6E1DADE-B264-4311-926E-97008F1D1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09C0C4C-A3B3-4193-8C61-899391849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9261FFC-B777-4CF9-A57C-A95C4282C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FBB760A-DD19-4AE7-92F1-B1D170ADD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097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48CF802-D67B-41B5-8F4C-368B1C8DA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E23943-EEA4-4159-BA0F-D412046EB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2668D5-BE3E-4848-8957-E17FDAED2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75780B0-2798-4B6F-A5C2-9FF3C232E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28AA9B-F1D5-4CD5-9B82-AD42D46F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9170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284115-19B9-4F2F-834C-62A50341F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8F85448-D043-4C7E-812E-ED17E19B0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C170126-86D4-45F1-A7E4-8D53AC7CC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AEC3A7-5009-4A2B-850B-3F823BEEA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6D264DA-3C92-4166-B400-D8FAE2275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9666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E32012-13C7-473B-9D75-9A9094BC9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F2EC3FC-A6EB-4A29-9BD3-61646105A9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E39C1F7-F48D-40A0-8334-EE98B8D6E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597C2D2-3A11-4478-A0E7-CAFDFCF7E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D8049A2-DCC6-4159-B35D-94D0F4B1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02FE62A-088D-4C89-AA3D-15A70E79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1465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F36340-4766-4A07-8852-0CDDEEE24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F353ABB-F184-4F7A-B315-6935C60BE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62F6C77-AD6A-4BAE-96B3-55266C02F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D7C1809E-3BA9-42E0-819C-09A7443E55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1AA81F6-69EF-4D6F-B548-8FC1A9AC84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A2F7C29-D9F5-4AF0-824E-707140880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F39D227-0832-4F96-83B2-A1A4ADCE4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4BAED4C-FFA9-4D8F-B132-B494B59D5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6520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6998DE-BEED-4305-AD0E-5D176D7B7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08B5C75-B62D-4DDE-8F72-A2287C5C7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C5005AE-4BCF-4E16-AA6A-49A462121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4FE0CFF-8017-45EC-BAEB-DA3C7AFAE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51414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F4A97C7-CD60-40DF-AA4D-6D4E53CA4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CDEF926-A37A-4CA2-8BB5-8F56DE264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19C7871-EB8F-4910-A899-F8A766416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6670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DFB862-9C61-434E-A083-0EBE0FDF1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743EBD-7E20-47C8-9E0B-3900844A1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3A09BE-8F3D-43EA-9149-75BE7B332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1DD8495-4D29-4FED-A6CB-5289C6FAB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0B5E7C8-907C-4BE5-826D-B0D636F8C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F6DA3FD-818B-4B07-87B2-94969AFD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6842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857C02-D41D-45CF-92D6-59A4B336B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60BF0A0-AA8F-45F8-AAD9-F835C88B0E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867AA48-DA03-42F5-B0FD-948DD8860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B46ACA8-F569-41A6-A746-6023EF4BB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628AACE-7060-4C2E-8879-94F465FCD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5AA2350-36DC-4EB3-907B-876F5BDC3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541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405238-92CB-4464-A7F3-597111C6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67A53DD-3CF6-4A33-A94B-B31F5C1EF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D97667E-C08F-41C1-972D-BF499000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3548CE7-064B-466A-A3D2-622C713E3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C08E2BC-1CB2-4D96-B346-6E180CC05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4084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601BC4A-9666-45F6-8FA0-BAC021DCA2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1911F99-A2C8-4F51-A699-163F65CBD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9A1A9A-D237-4CF3-9864-81ADDA74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9E86C89-8B9F-4BFA-BF2B-CA78B94A7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628C0D0-5908-4956-A056-CF00646DE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941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9392CA3-B544-497D-95B5-AABAB108D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43FAF92-CBAB-42D6-88DC-FA3F22EE5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FD6B97D-000A-4DE4-AE6E-F2ADA0FD54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277F7-52C5-4911-9196-98ECFB19ABE5}" type="datetimeFigureOut">
              <a:rPr lang="nl-NL" smtClean="0"/>
              <a:t>3-1-2018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74D5A17-20C3-4554-80B5-2C6EED073B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AAAA904-2446-42F1-9A38-C53AD1C89A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DC6C7-DA45-4177-BF19-CACD5D8FD62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09992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9D11B92C-8387-41E6-858F-55969E0E2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631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8823C71E-9E95-4FBD-A93B-1FFD06DF1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-433053" y="2845025"/>
            <a:ext cx="7404793" cy="341405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C1CEFED2-E102-40E6-B924-25E75743A9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76854">
            <a:off x="9013837" y="36206"/>
            <a:ext cx="3051148" cy="258667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A28F7E0C-1F69-446B-9C66-0441DAAB51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102" y="4195569"/>
            <a:ext cx="3202068" cy="3209656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B41FB4F9-810F-4BCB-9831-86F3C109D2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215896">
            <a:off x="3107418" y="2044451"/>
            <a:ext cx="3934462" cy="4077627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7121E94B-B259-41DF-92B9-B3F9C05930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5993">
            <a:off x="6572692" y="-1138453"/>
            <a:ext cx="6662959" cy="5479085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2942F5DB-011D-4B98-82A4-D17F0DFF82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44346" y="761304"/>
            <a:ext cx="4653471" cy="3756723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04B785DC-4607-44C1-99B9-9CA742D7CF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77498">
            <a:off x="5632421" y="1581276"/>
            <a:ext cx="2853028" cy="3209656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76B95959-321F-41F9-9875-A2BDE61B789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10968" y="1002531"/>
            <a:ext cx="1921544" cy="2183573"/>
          </a:xfrm>
          <a:prstGeom prst="rect">
            <a:avLst/>
          </a:prstGeom>
        </p:spPr>
      </p:pic>
      <p:sp>
        <p:nvSpPr>
          <p:cNvPr id="14" name="Tekstvak 13">
            <a:extLst>
              <a:ext uri="{FF2B5EF4-FFF2-40B4-BE49-F238E27FC236}">
                <a16:creationId xmlns:a16="http://schemas.microsoft.com/office/drawing/2014/main" id="{F3443678-0CBE-4376-974A-04D786CDE283}"/>
              </a:ext>
            </a:extLst>
          </p:cNvPr>
          <p:cNvSpPr txBox="1"/>
          <p:nvPr/>
        </p:nvSpPr>
        <p:spPr>
          <a:xfrm rot="20095062">
            <a:off x="1244384" y="1415898"/>
            <a:ext cx="3731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FusionSnow</a:t>
            </a:r>
          </a:p>
        </p:txBody>
      </p:sp>
    </p:spTree>
    <p:extLst>
      <p:ext uri="{BB962C8B-B14F-4D97-AF65-F5344CB8AC3E}">
        <p14:creationId xmlns:p14="http://schemas.microsoft.com/office/powerpoint/2010/main" val="61091524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</Words>
  <Application>Microsoft Office PowerPoint</Application>
  <PresentationFormat>Breedbeeld</PresentationFormat>
  <Paragraphs>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A. Alou</dc:creator>
  <cp:lastModifiedBy>A. Alou</cp:lastModifiedBy>
  <cp:revision>2</cp:revision>
  <dcterms:created xsi:type="dcterms:W3CDTF">2018-01-03T15:23:22Z</dcterms:created>
  <dcterms:modified xsi:type="dcterms:W3CDTF">2018-01-03T15:41:10Z</dcterms:modified>
</cp:coreProperties>
</file>