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14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E2F-2C16-4853-A00E-A882FD217275}" type="datetimeFigureOut">
              <a:rPr lang="en-IN" smtClean="0"/>
              <a:t>09-10-2017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E095-66B4-47EC-AE8F-980108EE1A2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28492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E2F-2C16-4853-A00E-A882FD217275}" type="datetimeFigureOut">
              <a:rPr lang="en-IN" smtClean="0"/>
              <a:t>09-10-2017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E095-66B4-47EC-AE8F-980108EE1A2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63243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E2F-2C16-4853-A00E-A882FD217275}" type="datetimeFigureOut">
              <a:rPr lang="en-IN" smtClean="0"/>
              <a:t>09-10-2017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E095-66B4-47EC-AE8F-980108EE1A2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60577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E2F-2C16-4853-A00E-A882FD217275}" type="datetimeFigureOut">
              <a:rPr lang="en-IN" smtClean="0"/>
              <a:t>09-10-2017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E095-66B4-47EC-AE8F-980108EE1A2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75035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E2F-2C16-4853-A00E-A882FD217275}" type="datetimeFigureOut">
              <a:rPr lang="en-IN" smtClean="0"/>
              <a:t>09-10-2017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E095-66B4-47EC-AE8F-980108EE1A2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2829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E2F-2C16-4853-A00E-A882FD217275}" type="datetimeFigureOut">
              <a:rPr lang="en-IN" smtClean="0"/>
              <a:t>09-10-2017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E095-66B4-47EC-AE8F-980108EE1A2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81815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E2F-2C16-4853-A00E-A882FD217275}" type="datetimeFigureOut">
              <a:rPr lang="en-IN" smtClean="0"/>
              <a:t>09-10-2017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E095-66B4-47EC-AE8F-980108EE1A2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1567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E2F-2C16-4853-A00E-A882FD217275}" type="datetimeFigureOut">
              <a:rPr lang="en-IN" smtClean="0"/>
              <a:t>09-10-2017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E095-66B4-47EC-AE8F-980108EE1A2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5996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E2F-2C16-4853-A00E-A882FD217275}" type="datetimeFigureOut">
              <a:rPr lang="en-IN" smtClean="0"/>
              <a:t>09-10-2017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E095-66B4-47EC-AE8F-980108EE1A2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67911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E2F-2C16-4853-A00E-A882FD217275}" type="datetimeFigureOut">
              <a:rPr lang="en-IN" smtClean="0"/>
              <a:t>09-10-2017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E095-66B4-47EC-AE8F-980108EE1A2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90602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E2F-2C16-4853-A00E-A882FD217275}" type="datetimeFigureOut">
              <a:rPr lang="en-IN" smtClean="0"/>
              <a:t>09-10-2017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E095-66B4-47EC-AE8F-980108EE1A2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52861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1EE2F-2C16-4853-A00E-A882FD217275}" type="datetimeFigureOut">
              <a:rPr lang="en-IN" smtClean="0"/>
              <a:t>09-10-2017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1E095-66B4-47EC-AE8F-980108EE1A2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60955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igitalsikshakranti.com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info@digitalsikshakranti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989438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en-IN" dirty="0"/>
              <a:t>Best SEO Company in Patna, Bihar</a:t>
            </a:r>
            <a:br>
              <a:rPr lang="en-IN" dirty="0"/>
            </a:br>
            <a:r>
              <a:rPr lang="en-IN" dirty="0"/>
              <a:t>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61584"/>
            <a:ext cx="12192000" cy="5296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018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</p:spTree>
    <p:extLst>
      <p:ext uri="{BB962C8B-B14F-4D97-AF65-F5344CB8AC3E}">
        <p14:creationId xmlns:p14="http://schemas.microsoft.com/office/powerpoint/2010/main" val="23049769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68266"/>
          </a:xfrm>
          <a:solidFill>
            <a:srgbClr val="FF0000"/>
          </a:solidFill>
        </p:spPr>
        <p:txBody>
          <a:bodyPr/>
          <a:lstStyle/>
          <a:p>
            <a:r>
              <a:rPr lang="en-IN" dirty="0" smtClean="0"/>
              <a:t>Best SEO Company in Patna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68266"/>
            <a:ext cx="12192000" cy="5389733"/>
          </a:xfrm>
          <a:solidFill>
            <a:srgbClr val="92D050"/>
          </a:solidFill>
        </p:spPr>
        <p:txBody>
          <a:bodyPr/>
          <a:lstStyle/>
          <a:p>
            <a:r>
              <a:rPr lang="en-IN" dirty="0"/>
              <a:t>Digital siksha kranti well-optimized internal linking structure enables Google to determine which pages of a website are most important. Links to high-value SEO pages should appear more often, occupy valuable real estate on the page, and be prominent in the website's overall navigation structure</a:t>
            </a:r>
            <a:r>
              <a:rPr lang="en-IN" dirty="0" smtClean="0"/>
              <a:t>. Best </a:t>
            </a:r>
            <a:r>
              <a:rPr lang="en-IN" dirty="0"/>
              <a:t>services in Patna</a:t>
            </a:r>
            <a:r>
              <a:rPr lang="en-IN" dirty="0" smtClean="0"/>
              <a:t>, Bihar.</a:t>
            </a:r>
          </a:p>
          <a:p>
            <a:r>
              <a:rPr lang="en-IN" dirty="0" smtClean="0"/>
              <a:t>Digital siksha kranti is the </a:t>
            </a:r>
            <a:r>
              <a:rPr lang="en-IN" b="1" dirty="0" smtClean="0">
                <a:hlinkClick r:id="rId2"/>
              </a:rPr>
              <a:t>best SEO training in Patna </a:t>
            </a:r>
            <a:r>
              <a:rPr lang="en-IN" dirty="0" smtClean="0"/>
              <a:t>feel proud to join the institute in short span of time that shows the talent of our team. Digital siksha kranti.</a:t>
            </a:r>
          </a:p>
          <a:p>
            <a:r>
              <a:rPr lang="en-IN" dirty="0" smtClean="0"/>
              <a:t> </a:t>
            </a:r>
          </a:p>
          <a:p>
            <a:endParaRPr lang="en-IN" dirty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643568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  <a:solidFill>
            <a:srgbClr val="00B050"/>
          </a:solidFill>
        </p:spPr>
        <p:txBody>
          <a:bodyPr/>
          <a:lstStyle/>
          <a:p>
            <a:r>
              <a:rPr lang="en-IN" dirty="0" smtClean="0"/>
              <a:t>Contact information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90688"/>
            <a:ext cx="12192000" cy="5167311"/>
          </a:xfrm>
          <a:solidFill>
            <a:srgbClr val="00B0F0"/>
          </a:solidFill>
          <a:ln>
            <a:solidFill>
              <a:srgbClr val="92D050"/>
            </a:solidFill>
          </a:ln>
        </p:spPr>
        <p:txBody>
          <a:bodyPr/>
          <a:lstStyle/>
          <a:p>
            <a:r>
              <a:rPr lang="en-IN" dirty="0"/>
              <a:t>Digital siksha kranti</a:t>
            </a:r>
          </a:p>
          <a:p>
            <a:r>
              <a:rPr lang="en-IN" dirty="0"/>
              <a:t>Patna-80001</a:t>
            </a:r>
          </a:p>
          <a:p>
            <a:r>
              <a:rPr lang="en-IN" dirty="0"/>
              <a:t>Mob-     9905288398</a:t>
            </a:r>
          </a:p>
          <a:p>
            <a:r>
              <a:rPr lang="en-IN" dirty="0"/>
              <a:t>Email:      </a:t>
            </a:r>
            <a:r>
              <a:rPr lang="en-IN" u="sng" dirty="0">
                <a:hlinkClick r:id="rId2"/>
              </a:rPr>
              <a:t>info@digitalsikshakranti.com</a:t>
            </a:r>
            <a:endParaRPr lang="en-IN" dirty="0"/>
          </a:p>
          <a:p>
            <a:pPr marL="0" indent="0">
              <a:buNone/>
            </a:pPr>
            <a:r>
              <a:rPr lang="en-IN" dirty="0"/>
              <a:t> 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1510878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41</TotalTime>
  <Words>111</Words>
  <Application>Microsoft Office PowerPoint</Application>
  <PresentationFormat>Widescreen</PresentationFormat>
  <Paragraphs>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Best SEO Company in Patna, Bihar  </vt:lpstr>
      <vt:lpstr>PowerPoint Presentation</vt:lpstr>
      <vt:lpstr>Best SEO Company in Patna</vt:lpstr>
      <vt:lpstr>Contact information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Best SEO Company in Patna, Bihar</dc:title>
  <dc:creator>RAJESH KUMAR</dc:creator>
  <cp:lastModifiedBy>RAJESH KUMAR</cp:lastModifiedBy>
  <cp:revision>5</cp:revision>
  <dcterms:created xsi:type="dcterms:W3CDTF">2017-10-09T05:53:48Z</dcterms:created>
  <dcterms:modified xsi:type="dcterms:W3CDTF">2017-10-09T06:35:08Z</dcterms:modified>
</cp:coreProperties>
</file>