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4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9" r:id="rId2"/>
    <p:sldMasterId id="2147483698" r:id="rId3"/>
    <p:sldMasterId id="2147483717" r:id="rId4"/>
    <p:sldMasterId id="2147483736" r:id="rId5"/>
  </p:sldMasterIdLst>
  <p:notesMasterIdLst>
    <p:notesMasterId r:id="rId7"/>
  </p:notesMasterIdLst>
  <p:sldIdLst>
    <p:sldId id="27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73148" autoAdjust="0"/>
  </p:normalViewPr>
  <p:slideViewPr>
    <p:cSldViewPr snapToGrid="0" snapToObjects="1">
      <p:cViewPr varScale="1">
        <p:scale>
          <a:sx n="90" d="100"/>
          <a:sy n="90" d="100"/>
        </p:scale>
        <p:origin x="-112" y="-4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>
        <p:scale>
          <a:sx n="143" d="100"/>
          <a:sy n="143" d="100"/>
        </p:scale>
        <p:origin x="-1832" y="-8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0837B6-C221-EF44-B1A4-67E99DD50A04}" type="datetimeFigureOut">
              <a:rPr lang="en-US" smtClean="0"/>
              <a:t>15/10/17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2E1DED-279E-984B-B328-6725139E0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624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2E1DED-279E-984B-B328-6725139E0A6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537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pn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png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3.png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3.png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3.png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3.png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13014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19310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06443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18810"/>
            <a:ext cx="4678643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2954054"/>
            <a:ext cx="4674839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35395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73522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</p:spTree>
    <p:extLst>
      <p:ext uri="{BB962C8B-B14F-4D97-AF65-F5344CB8AC3E}">
        <p14:creationId xmlns:p14="http://schemas.microsoft.com/office/powerpoint/2010/main" val="820325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58791"/>
            <a:ext cx="499367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3044064"/>
            <a:ext cx="4995097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3180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lnSpc>
                <a:spcPts val="1960"/>
              </a:lnSpc>
              <a:defRPr sz="1600"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3843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Quot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1321200"/>
            <a:ext cx="4141225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b="0" i="1" noProof="0" dirty="0" smtClean="0">
                <a:solidFill>
                  <a:schemeClr val="tx2"/>
                </a:solidFill>
                <a:latin typeface="+mj-lt"/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 lang="en-AU" noProof="0" dirty="0" smtClean="0">
                <a:solidFill>
                  <a:schemeClr val="tx2"/>
                </a:solidFill>
              </a:defRPr>
            </a:lvl6pPr>
            <a:lvl7pPr>
              <a:defRPr lang="en-AU" noProof="0" dirty="0" smtClean="0">
                <a:solidFill>
                  <a:schemeClr val="tx2"/>
                </a:solidFill>
              </a:defRPr>
            </a:lvl7pPr>
            <a:lvl8pPr>
              <a:defRPr lang="en-AU" noProof="0" dirty="0" smtClean="0">
                <a:solidFill>
                  <a:schemeClr val="tx2"/>
                </a:solidFill>
              </a:defRPr>
            </a:lvl8pPr>
            <a:lvl9pPr>
              <a:defRPr lang="en-AU" noProof="0" dirty="0" smtClean="0"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13514" y="1321200"/>
            <a:ext cx="3962399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defRPr lang="en-AU" noProof="0" dirty="0" smtClean="0"/>
            </a:lvl1pPr>
            <a:lvl2pPr>
              <a:defRPr lang="en-AU" noProof="0" dirty="0" smtClean="0"/>
            </a:lvl2pPr>
            <a:lvl3pPr>
              <a:defRPr lang="en-AU" noProof="0" dirty="0" smtClean="0"/>
            </a:lvl3pPr>
            <a:lvl4pPr>
              <a:defRPr lang="en-AU" noProof="0" dirty="0" smtClean="0"/>
            </a:lvl4pPr>
            <a:lvl5pPr>
              <a:defRPr lang="en-AU" noProof="0" dirty="0" smtClean="0"/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986365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1" y="1321200"/>
            <a:ext cx="2339800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noProof="0" dirty="0" smtClean="0">
                <a:latin typeface="+mn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3222625" y="1320800"/>
            <a:ext cx="5453063" cy="4211638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2662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13" hasCustomPrompt="1"/>
          </p:nvPr>
        </p:nvSpPr>
        <p:spPr>
          <a:xfrm>
            <a:off x="430878" y="1358770"/>
            <a:ext cx="8245225" cy="4802544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AU" noProof="0" dirty="0" smtClean="0"/>
              <a:t>Click in the middle to insert table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87691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9739" y="1741312"/>
            <a:ext cx="8236364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15716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_Colo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958971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6" hasCustomPrompt="1"/>
          </p:nvPr>
        </p:nvSpPr>
        <p:spPr>
          <a:xfrm>
            <a:off x="6422521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8" hasCustomPrompt="1"/>
          </p:nvPr>
        </p:nvSpPr>
        <p:spPr>
          <a:xfrm>
            <a:off x="3538327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13193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944916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21" hasCustomPrompt="1"/>
          </p:nvPr>
        </p:nvSpPr>
        <p:spPr>
          <a:xfrm>
            <a:off x="6408466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22" hasCustomPrompt="1"/>
          </p:nvPr>
        </p:nvSpPr>
        <p:spPr>
          <a:xfrm>
            <a:off x="3524272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901158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18810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0359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41312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5996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3980140" cy="2636195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28803" y="1370382"/>
            <a:ext cx="3984358" cy="868818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4716000" y="2239200"/>
            <a:ext cx="3981600" cy="2636195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16134" y="1370382"/>
            <a:ext cx="3984358" cy="868818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2132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2564825" cy="2541788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1371600"/>
            <a:ext cx="2568022" cy="867600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smtClean="0"/>
              <a:t>Heading</a:t>
            </a:r>
            <a:endParaRPr lang="en-AU" noProof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 hasCustomPrompt="1"/>
          </p:nvPr>
        </p:nvSpPr>
        <p:spPr>
          <a:xfrm>
            <a:off x="3286800" y="2239200"/>
            <a:ext cx="2564825" cy="2541788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3286390" y="1371600"/>
            <a:ext cx="2568022" cy="887413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6141600" y="2239200"/>
            <a:ext cx="2564825" cy="2541788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6143045" y="1371600"/>
            <a:ext cx="2568022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92123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1999" y="2239200"/>
            <a:ext cx="1846800" cy="2990000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1" y="1371600"/>
            <a:ext cx="1849110" cy="887413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9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594093" y="1371600"/>
            <a:ext cx="1844486" cy="8676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4707016" y="1371600"/>
            <a:ext cx="1849110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2" name="Content Placeholder 2"/>
          <p:cNvSpPr>
            <a:spLocks noGrp="1"/>
          </p:cNvSpPr>
          <p:nvPr>
            <p:ph sz="half" idx="18" hasCustomPrompt="1"/>
          </p:nvPr>
        </p:nvSpPr>
        <p:spPr>
          <a:xfrm>
            <a:off x="6843676" y="2239200"/>
            <a:ext cx="1846800" cy="2990000"/>
          </a:xfr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3678" y="1371600"/>
            <a:ext cx="1849110" cy="867600"/>
          </a:xfrm>
          <a:prstGeom prst="flowChartProcess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21" hasCustomPrompt="1"/>
          </p:nvPr>
        </p:nvSpPr>
        <p:spPr>
          <a:xfrm>
            <a:off x="4709326" y="2239200"/>
            <a:ext cx="1846800" cy="2990000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22" hasCustomPrompt="1"/>
          </p:nvPr>
        </p:nvSpPr>
        <p:spPr>
          <a:xfrm>
            <a:off x="2595600" y="2239200"/>
            <a:ext cx="1846800" cy="2990000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1105389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8904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723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13014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19310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387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18810"/>
            <a:ext cx="4678643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2954054"/>
            <a:ext cx="4674839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35395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1280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</p:spTree>
    <p:extLst>
      <p:ext uri="{BB962C8B-B14F-4D97-AF65-F5344CB8AC3E}">
        <p14:creationId xmlns:p14="http://schemas.microsoft.com/office/powerpoint/2010/main" val="859063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58791"/>
            <a:ext cx="499367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3044064"/>
            <a:ext cx="4995097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887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lnSpc>
                <a:spcPts val="1960"/>
              </a:lnSpc>
              <a:defRPr sz="1600"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34745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Quot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1321200"/>
            <a:ext cx="4141225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b="0" i="1" noProof="0" dirty="0" smtClean="0">
                <a:solidFill>
                  <a:schemeClr val="tx2"/>
                </a:solidFill>
                <a:latin typeface="+mj-lt"/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 lang="en-AU" noProof="0" dirty="0" smtClean="0">
                <a:solidFill>
                  <a:schemeClr val="tx2"/>
                </a:solidFill>
              </a:defRPr>
            </a:lvl6pPr>
            <a:lvl7pPr>
              <a:defRPr lang="en-AU" noProof="0" dirty="0" smtClean="0">
                <a:solidFill>
                  <a:schemeClr val="tx2"/>
                </a:solidFill>
              </a:defRPr>
            </a:lvl7pPr>
            <a:lvl8pPr>
              <a:defRPr lang="en-AU" noProof="0" dirty="0" smtClean="0">
                <a:solidFill>
                  <a:schemeClr val="tx2"/>
                </a:solidFill>
              </a:defRPr>
            </a:lvl8pPr>
            <a:lvl9pPr>
              <a:defRPr lang="en-AU" noProof="0" dirty="0" smtClean="0"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13514" y="1321200"/>
            <a:ext cx="3962399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defRPr lang="en-AU" noProof="0" dirty="0" smtClean="0"/>
            </a:lvl1pPr>
            <a:lvl2pPr>
              <a:defRPr lang="en-AU" noProof="0" dirty="0" smtClean="0"/>
            </a:lvl2pPr>
            <a:lvl3pPr>
              <a:defRPr lang="en-AU" noProof="0" dirty="0" smtClean="0"/>
            </a:lvl3pPr>
            <a:lvl4pPr>
              <a:defRPr lang="en-AU" noProof="0" dirty="0" smtClean="0"/>
            </a:lvl4pPr>
            <a:lvl5pPr>
              <a:defRPr lang="en-AU" noProof="0" dirty="0" smtClean="0"/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801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1" y="1321200"/>
            <a:ext cx="2339800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noProof="0" dirty="0" smtClean="0">
                <a:latin typeface="+mn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3222625" y="1320800"/>
            <a:ext cx="5453063" cy="4211638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5751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13" hasCustomPrompt="1"/>
          </p:nvPr>
        </p:nvSpPr>
        <p:spPr>
          <a:xfrm>
            <a:off x="430878" y="1358770"/>
            <a:ext cx="8245225" cy="4802544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AU" noProof="0" dirty="0" smtClean="0"/>
              <a:t>Click in the middle to insert table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575770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9739" y="1741312"/>
            <a:ext cx="8236364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864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_Colo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958971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6" hasCustomPrompt="1"/>
          </p:nvPr>
        </p:nvSpPr>
        <p:spPr>
          <a:xfrm>
            <a:off x="6422521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8" hasCustomPrompt="1"/>
          </p:nvPr>
        </p:nvSpPr>
        <p:spPr>
          <a:xfrm>
            <a:off x="3538327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3173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944916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21" hasCustomPrompt="1"/>
          </p:nvPr>
        </p:nvSpPr>
        <p:spPr>
          <a:xfrm>
            <a:off x="6408466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22" hasCustomPrompt="1"/>
          </p:nvPr>
        </p:nvSpPr>
        <p:spPr>
          <a:xfrm>
            <a:off x="3524272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90864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18810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225170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41312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01470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3980140" cy="2636195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28803" y="1370382"/>
            <a:ext cx="3984358" cy="868818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4716000" y="2239200"/>
            <a:ext cx="3981600" cy="2636195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16134" y="1370382"/>
            <a:ext cx="3984358" cy="868818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55943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2564825" cy="2541788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1371600"/>
            <a:ext cx="2568022" cy="867600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smtClean="0"/>
              <a:t>Heading</a:t>
            </a:r>
            <a:endParaRPr lang="en-AU" noProof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 hasCustomPrompt="1"/>
          </p:nvPr>
        </p:nvSpPr>
        <p:spPr>
          <a:xfrm>
            <a:off x="3286800" y="2239200"/>
            <a:ext cx="2564825" cy="2541788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3286390" y="1371600"/>
            <a:ext cx="2568022" cy="887413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6141600" y="2239200"/>
            <a:ext cx="2564825" cy="2541788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6143045" y="1371600"/>
            <a:ext cx="2568022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0296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1999" y="2239200"/>
            <a:ext cx="1846800" cy="2990000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1" y="1371600"/>
            <a:ext cx="1849110" cy="887413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9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594093" y="1371600"/>
            <a:ext cx="1844486" cy="8676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4707016" y="1371600"/>
            <a:ext cx="1849110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2" name="Content Placeholder 2"/>
          <p:cNvSpPr>
            <a:spLocks noGrp="1"/>
          </p:cNvSpPr>
          <p:nvPr>
            <p:ph sz="half" idx="18" hasCustomPrompt="1"/>
          </p:nvPr>
        </p:nvSpPr>
        <p:spPr>
          <a:xfrm>
            <a:off x="6843676" y="2239200"/>
            <a:ext cx="1846800" cy="2990000"/>
          </a:xfr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3678" y="1371600"/>
            <a:ext cx="1849110" cy="867600"/>
          </a:xfrm>
          <a:prstGeom prst="flowChartProcess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21" hasCustomPrompt="1"/>
          </p:nvPr>
        </p:nvSpPr>
        <p:spPr>
          <a:xfrm>
            <a:off x="4709326" y="2239200"/>
            <a:ext cx="1846800" cy="2990000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22" hasCustomPrompt="1"/>
          </p:nvPr>
        </p:nvSpPr>
        <p:spPr>
          <a:xfrm>
            <a:off x="2595600" y="2239200"/>
            <a:ext cx="1846800" cy="2990000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718095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116470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23306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13014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19310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635669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18810"/>
            <a:ext cx="4678643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2954054"/>
            <a:ext cx="4674839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35395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55140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</p:spTree>
    <p:extLst>
      <p:ext uri="{BB962C8B-B14F-4D97-AF65-F5344CB8AC3E}">
        <p14:creationId xmlns:p14="http://schemas.microsoft.com/office/powerpoint/2010/main" val="640569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58791"/>
            <a:ext cx="499367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3044064"/>
            <a:ext cx="4995097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1499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lnSpc>
                <a:spcPts val="1960"/>
              </a:lnSpc>
              <a:defRPr sz="1600"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94592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Quot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1321200"/>
            <a:ext cx="4141225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b="0" i="1" noProof="0" dirty="0" smtClean="0">
                <a:solidFill>
                  <a:schemeClr val="tx2"/>
                </a:solidFill>
                <a:latin typeface="+mj-lt"/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 lang="en-AU" noProof="0" dirty="0" smtClean="0">
                <a:solidFill>
                  <a:schemeClr val="tx2"/>
                </a:solidFill>
              </a:defRPr>
            </a:lvl6pPr>
            <a:lvl7pPr>
              <a:defRPr lang="en-AU" noProof="0" dirty="0" smtClean="0">
                <a:solidFill>
                  <a:schemeClr val="tx2"/>
                </a:solidFill>
              </a:defRPr>
            </a:lvl7pPr>
            <a:lvl8pPr>
              <a:defRPr lang="en-AU" noProof="0" dirty="0" smtClean="0">
                <a:solidFill>
                  <a:schemeClr val="tx2"/>
                </a:solidFill>
              </a:defRPr>
            </a:lvl8pPr>
            <a:lvl9pPr>
              <a:defRPr lang="en-AU" noProof="0" dirty="0" smtClean="0"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13514" y="1321200"/>
            <a:ext cx="3962399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defRPr lang="en-AU" noProof="0" dirty="0" smtClean="0"/>
            </a:lvl1pPr>
            <a:lvl2pPr>
              <a:defRPr lang="en-AU" noProof="0" dirty="0" smtClean="0"/>
            </a:lvl2pPr>
            <a:lvl3pPr>
              <a:defRPr lang="en-AU" noProof="0" dirty="0" smtClean="0"/>
            </a:lvl3pPr>
            <a:lvl4pPr>
              <a:defRPr lang="en-AU" noProof="0" dirty="0" smtClean="0"/>
            </a:lvl4pPr>
            <a:lvl5pPr>
              <a:defRPr lang="en-AU" noProof="0" dirty="0" smtClean="0"/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85896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1" y="1321200"/>
            <a:ext cx="2339800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noProof="0" dirty="0" smtClean="0">
                <a:latin typeface="+mn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3222625" y="1320800"/>
            <a:ext cx="5453063" cy="4211638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03953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13" hasCustomPrompt="1"/>
          </p:nvPr>
        </p:nvSpPr>
        <p:spPr>
          <a:xfrm>
            <a:off x="430878" y="1358770"/>
            <a:ext cx="8245225" cy="4802544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AU" noProof="0" dirty="0" smtClean="0"/>
              <a:t>Click in the middle to insert table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94932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9739" y="1741312"/>
            <a:ext cx="8236364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2061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_Colo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958971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6" hasCustomPrompt="1"/>
          </p:nvPr>
        </p:nvSpPr>
        <p:spPr>
          <a:xfrm>
            <a:off x="6422521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8" hasCustomPrompt="1"/>
          </p:nvPr>
        </p:nvSpPr>
        <p:spPr>
          <a:xfrm>
            <a:off x="3538327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238800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944916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21" hasCustomPrompt="1"/>
          </p:nvPr>
        </p:nvSpPr>
        <p:spPr>
          <a:xfrm>
            <a:off x="6408466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22" hasCustomPrompt="1"/>
          </p:nvPr>
        </p:nvSpPr>
        <p:spPr>
          <a:xfrm>
            <a:off x="3524272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82622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18810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07102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41312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4158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3980140" cy="2636195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28803" y="1370382"/>
            <a:ext cx="3984358" cy="868818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4716000" y="2239200"/>
            <a:ext cx="3981600" cy="2636195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16134" y="1370382"/>
            <a:ext cx="3984358" cy="868818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25959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2564825" cy="2541788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1371600"/>
            <a:ext cx="2568022" cy="867600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smtClean="0"/>
              <a:t>Heading</a:t>
            </a:r>
            <a:endParaRPr lang="en-AU" noProof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 hasCustomPrompt="1"/>
          </p:nvPr>
        </p:nvSpPr>
        <p:spPr>
          <a:xfrm>
            <a:off x="3286800" y="2239200"/>
            <a:ext cx="2564825" cy="2541788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3286390" y="1371600"/>
            <a:ext cx="2568022" cy="887413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6141600" y="2239200"/>
            <a:ext cx="2564825" cy="2541788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6143045" y="1371600"/>
            <a:ext cx="2568022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74187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1999" y="2239200"/>
            <a:ext cx="1846800" cy="2990000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1" y="1371600"/>
            <a:ext cx="1849110" cy="887413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9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594093" y="1371600"/>
            <a:ext cx="1844486" cy="8676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4707016" y="1371600"/>
            <a:ext cx="1849110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2" name="Content Placeholder 2"/>
          <p:cNvSpPr>
            <a:spLocks noGrp="1"/>
          </p:cNvSpPr>
          <p:nvPr>
            <p:ph sz="half" idx="18" hasCustomPrompt="1"/>
          </p:nvPr>
        </p:nvSpPr>
        <p:spPr>
          <a:xfrm>
            <a:off x="6843676" y="2239200"/>
            <a:ext cx="1846800" cy="2990000"/>
          </a:xfr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3678" y="1371600"/>
            <a:ext cx="1849110" cy="867600"/>
          </a:xfrm>
          <a:prstGeom prst="flowChartProcess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21" hasCustomPrompt="1"/>
          </p:nvPr>
        </p:nvSpPr>
        <p:spPr>
          <a:xfrm>
            <a:off x="4709326" y="2239200"/>
            <a:ext cx="1846800" cy="2990000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22" hasCustomPrompt="1"/>
          </p:nvPr>
        </p:nvSpPr>
        <p:spPr>
          <a:xfrm>
            <a:off x="2595600" y="2239200"/>
            <a:ext cx="1846800" cy="2990000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24438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079300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78243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13014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19310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827320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18810"/>
            <a:ext cx="4678643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2954054"/>
            <a:ext cx="4674839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35395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258469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</p:spTree>
    <p:extLst>
      <p:ext uri="{BB962C8B-B14F-4D97-AF65-F5344CB8AC3E}">
        <p14:creationId xmlns:p14="http://schemas.microsoft.com/office/powerpoint/2010/main" val="14853505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58791"/>
            <a:ext cx="499367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3044064"/>
            <a:ext cx="4995097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313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lnSpc>
                <a:spcPts val="1960"/>
              </a:lnSpc>
              <a:defRPr sz="1600"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61981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Quot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1321200"/>
            <a:ext cx="4141225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b="0" i="1" noProof="0" dirty="0" smtClean="0">
                <a:solidFill>
                  <a:schemeClr val="tx2"/>
                </a:solidFill>
                <a:latin typeface="+mj-lt"/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 lang="en-AU" noProof="0" dirty="0" smtClean="0">
                <a:solidFill>
                  <a:schemeClr val="tx2"/>
                </a:solidFill>
              </a:defRPr>
            </a:lvl6pPr>
            <a:lvl7pPr>
              <a:defRPr lang="en-AU" noProof="0" dirty="0" smtClean="0">
                <a:solidFill>
                  <a:schemeClr val="tx2"/>
                </a:solidFill>
              </a:defRPr>
            </a:lvl7pPr>
            <a:lvl8pPr>
              <a:defRPr lang="en-AU" noProof="0" dirty="0" smtClean="0">
                <a:solidFill>
                  <a:schemeClr val="tx2"/>
                </a:solidFill>
              </a:defRPr>
            </a:lvl8pPr>
            <a:lvl9pPr>
              <a:defRPr lang="en-AU" noProof="0" dirty="0" smtClean="0"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13514" y="1321200"/>
            <a:ext cx="3962399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defRPr lang="en-AU" noProof="0" dirty="0" smtClean="0"/>
            </a:lvl1pPr>
            <a:lvl2pPr>
              <a:defRPr lang="en-AU" noProof="0" dirty="0" smtClean="0"/>
            </a:lvl2pPr>
            <a:lvl3pPr>
              <a:defRPr lang="en-AU" noProof="0" dirty="0" smtClean="0"/>
            </a:lvl3pPr>
            <a:lvl4pPr>
              <a:defRPr lang="en-AU" noProof="0" dirty="0" smtClean="0"/>
            </a:lvl4pPr>
            <a:lvl5pPr>
              <a:defRPr lang="en-AU" noProof="0" dirty="0" smtClean="0"/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933315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1" y="1321200"/>
            <a:ext cx="2339800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noProof="0" dirty="0" smtClean="0">
                <a:latin typeface="+mn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3222625" y="1320800"/>
            <a:ext cx="5453063" cy="4211638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268205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13" hasCustomPrompt="1"/>
          </p:nvPr>
        </p:nvSpPr>
        <p:spPr>
          <a:xfrm>
            <a:off x="430878" y="1358770"/>
            <a:ext cx="8245225" cy="4802544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AU" noProof="0" dirty="0" smtClean="0"/>
              <a:t>Click in the middle to insert table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0226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9739" y="1741312"/>
            <a:ext cx="8236364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0757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_Colo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958971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6" hasCustomPrompt="1"/>
          </p:nvPr>
        </p:nvSpPr>
        <p:spPr>
          <a:xfrm>
            <a:off x="6422521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8" hasCustomPrompt="1"/>
          </p:nvPr>
        </p:nvSpPr>
        <p:spPr>
          <a:xfrm>
            <a:off x="3538327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77150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944916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21" hasCustomPrompt="1"/>
          </p:nvPr>
        </p:nvSpPr>
        <p:spPr>
          <a:xfrm>
            <a:off x="6408466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22" hasCustomPrompt="1"/>
          </p:nvPr>
        </p:nvSpPr>
        <p:spPr>
          <a:xfrm>
            <a:off x="3524272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326050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18810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21001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41312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7224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3980140" cy="2636195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28803" y="1370382"/>
            <a:ext cx="3984358" cy="868818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4716000" y="2239200"/>
            <a:ext cx="3981600" cy="2636195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16134" y="1370382"/>
            <a:ext cx="3984358" cy="868818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648156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2564825" cy="2541788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1371600"/>
            <a:ext cx="2568022" cy="867600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smtClean="0"/>
              <a:t>Heading</a:t>
            </a:r>
            <a:endParaRPr lang="en-AU" noProof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 hasCustomPrompt="1"/>
          </p:nvPr>
        </p:nvSpPr>
        <p:spPr>
          <a:xfrm>
            <a:off x="3286800" y="2239200"/>
            <a:ext cx="2564825" cy="2541788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3286390" y="1371600"/>
            <a:ext cx="2568022" cy="887413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6141600" y="2239200"/>
            <a:ext cx="2564825" cy="2541788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6143045" y="1371600"/>
            <a:ext cx="2568022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24648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1999" y="2239200"/>
            <a:ext cx="1846800" cy="2990000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1" y="1371600"/>
            <a:ext cx="1849110" cy="887413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9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594093" y="1371600"/>
            <a:ext cx="1844486" cy="8676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4707016" y="1371600"/>
            <a:ext cx="1849110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2" name="Content Placeholder 2"/>
          <p:cNvSpPr>
            <a:spLocks noGrp="1"/>
          </p:cNvSpPr>
          <p:nvPr>
            <p:ph sz="half" idx="18" hasCustomPrompt="1"/>
          </p:nvPr>
        </p:nvSpPr>
        <p:spPr>
          <a:xfrm>
            <a:off x="6843676" y="2239200"/>
            <a:ext cx="1846800" cy="2990000"/>
          </a:xfr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3678" y="1371600"/>
            <a:ext cx="1849110" cy="867600"/>
          </a:xfrm>
          <a:prstGeom prst="flowChartProcess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21" hasCustomPrompt="1"/>
          </p:nvPr>
        </p:nvSpPr>
        <p:spPr>
          <a:xfrm>
            <a:off x="4709326" y="2239200"/>
            <a:ext cx="1846800" cy="2990000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22" hasCustomPrompt="1"/>
          </p:nvPr>
        </p:nvSpPr>
        <p:spPr>
          <a:xfrm>
            <a:off x="2595600" y="2239200"/>
            <a:ext cx="1846800" cy="2990000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68681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83464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3803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13014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19310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90837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8999"/>
            <a:ext cx="4572009" cy="34290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18810"/>
            <a:ext cx="4678643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Title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2954054"/>
            <a:ext cx="4674839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89" y="5994285"/>
            <a:ext cx="1075946" cy="423673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687235" y="6235395"/>
            <a:ext cx="2133600" cy="365125"/>
          </a:xfrm>
        </p:spPr>
        <p:txBody>
          <a:bodyPr anchor="t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7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687235" y="5784746"/>
            <a:ext cx="2133600" cy="524574"/>
          </a:xfrm>
        </p:spPr>
        <p:txBody>
          <a:bodyPr anchor="b"/>
          <a:lstStyle>
            <a:lvl1pPr algn="r"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Presented to &lt;Lorem&gt;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1515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Sla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8" y="1758791"/>
            <a:ext cx="508368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9" y="3044064"/>
            <a:ext cx="5106160" cy="87999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bg1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</p:spTree>
    <p:extLst>
      <p:ext uri="{BB962C8B-B14F-4D97-AF65-F5344CB8AC3E}">
        <p14:creationId xmlns:p14="http://schemas.microsoft.com/office/powerpoint/2010/main" val="35200493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417" y="1758791"/>
            <a:ext cx="4993678" cy="1220159"/>
          </a:xfrm>
        </p:spPr>
        <p:txBody>
          <a:bodyPr anchor="t"/>
          <a:lstStyle>
            <a:lvl1pPr>
              <a:lnSpc>
                <a:spcPts val="4400"/>
              </a:lnSpc>
              <a:defRPr sz="4000" b="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AU" noProof="0" dirty="0" smtClean="0"/>
              <a:t>Divider slide </a:t>
            </a:r>
            <a:br>
              <a:rPr lang="en-AU" noProof="0" dirty="0" smtClean="0"/>
            </a:br>
            <a:r>
              <a:rPr lang="en-AU" noProof="0" dirty="0" smtClean="0"/>
              <a:t>Heading Here</a:t>
            </a:r>
            <a:endParaRPr lang="en-AU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1998" y="3044064"/>
            <a:ext cx="4995097" cy="789981"/>
          </a:xfrm>
        </p:spPr>
        <p:txBody>
          <a:bodyPr/>
          <a:lstStyle>
            <a:lvl1pPr marL="0" indent="0" algn="l">
              <a:lnSpc>
                <a:spcPts val="1920"/>
              </a:lnSpc>
              <a:buNone/>
              <a:defRPr sz="1600" b="1">
                <a:solidFill>
                  <a:schemeClr val="tx2"/>
                </a:solidFill>
              </a:defRPr>
            </a:lvl1pPr>
            <a:lvl2pPr marL="0" indent="0" algn="l">
              <a:buNone/>
              <a:defRPr>
                <a:solidFill>
                  <a:schemeClr val="accent2"/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noProof="0" dirty="0" smtClean="0"/>
              <a:t>Subheading Here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41407"/>
            <a:ext cx="4572009" cy="201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4905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lnSpc>
                <a:spcPts val="1960"/>
              </a:lnSpc>
              <a:defRPr sz="1600"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909996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Quot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1321200"/>
            <a:ext cx="4141225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b="0" i="1" noProof="0" dirty="0" smtClean="0">
                <a:solidFill>
                  <a:schemeClr val="tx2"/>
                </a:solidFill>
                <a:latin typeface="+mj-lt"/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 lang="en-AU" noProof="0" dirty="0" smtClean="0">
                <a:solidFill>
                  <a:schemeClr val="tx2"/>
                </a:solidFill>
              </a:defRPr>
            </a:lvl6pPr>
            <a:lvl7pPr>
              <a:defRPr lang="en-AU" noProof="0" dirty="0" smtClean="0">
                <a:solidFill>
                  <a:schemeClr val="tx2"/>
                </a:solidFill>
              </a:defRPr>
            </a:lvl7pPr>
            <a:lvl8pPr>
              <a:defRPr lang="en-AU" noProof="0" dirty="0" smtClean="0">
                <a:solidFill>
                  <a:schemeClr val="tx2"/>
                </a:solidFill>
              </a:defRPr>
            </a:lvl8pPr>
            <a:lvl9pPr>
              <a:defRPr lang="en-AU" noProof="0" dirty="0" smtClean="0">
                <a:solidFill>
                  <a:schemeClr val="tx2"/>
                </a:solidFill>
              </a:defRPr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713514" y="1321200"/>
            <a:ext cx="3962399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defRPr lang="en-AU" noProof="0" dirty="0" smtClean="0"/>
            </a:lvl1pPr>
            <a:lvl2pPr>
              <a:defRPr lang="en-AU" noProof="0" dirty="0" smtClean="0"/>
            </a:lvl2pPr>
            <a:lvl3pPr>
              <a:defRPr lang="en-AU" noProof="0" dirty="0" smtClean="0"/>
            </a:lvl3pPr>
            <a:lvl4pPr>
              <a:defRPr lang="en-AU" noProof="0" dirty="0" smtClean="0"/>
            </a:lvl4pPr>
            <a:lvl5pPr>
              <a:defRPr lang="en-AU" noProof="0" dirty="0" smtClean="0"/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85015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1" y="1321200"/>
            <a:ext cx="2339800" cy="4212000"/>
          </a:xfrm>
        </p:spPr>
        <p:txBody>
          <a:bodyPr vert="horz" lIns="0" tIns="0" rIns="0" bIns="0" rtlCol="0">
            <a:noAutofit/>
          </a:bodyPr>
          <a:lstStyle>
            <a:lvl1pPr>
              <a:lnSpc>
                <a:spcPts val="1960"/>
              </a:lnSpc>
              <a:spcAft>
                <a:spcPts val="750"/>
              </a:spcAft>
              <a:defRPr lang="en-AU" sz="1600" noProof="0" dirty="0" smtClean="0">
                <a:latin typeface="+mn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3"/>
          </p:nvPr>
        </p:nvSpPr>
        <p:spPr>
          <a:xfrm>
            <a:off x="3222625" y="1320800"/>
            <a:ext cx="5453063" cy="4211638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145407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13" hasCustomPrompt="1"/>
          </p:nvPr>
        </p:nvSpPr>
        <p:spPr>
          <a:xfrm>
            <a:off x="430878" y="1358770"/>
            <a:ext cx="8245225" cy="4802544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AU" noProof="0" dirty="0" smtClean="0"/>
              <a:t>Click in the middle to insert table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726209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9739" y="1741312"/>
            <a:ext cx="8236364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20630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_Colo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958971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6" hasCustomPrompt="1"/>
          </p:nvPr>
        </p:nvSpPr>
        <p:spPr>
          <a:xfrm>
            <a:off x="6422521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8" name="Text Placeholder 27"/>
          <p:cNvSpPr>
            <a:spLocks noGrp="1"/>
          </p:cNvSpPr>
          <p:nvPr>
            <p:ph type="body" sz="quarter" idx="18" hasCustomPrompt="1"/>
          </p:nvPr>
        </p:nvSpPr>
        <p:spPr>
          <a:xfrm>
            <a:off x="3538327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83734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657706" y="1467713"/>
            <a:ext cx="1868780" cy="1918582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84124 h 1125537"/>
              <a:gd name="connsiteX6" fmla="*/ 2213636 w 2213636"/>
              <a:gd name="connsiteY6" fmla="*/ 561217 h 1125537"/>
              <a:gd name="connsiteX7" fmla="*/ 2067099 w 2213636"/>
              <a:gd name="connsiteY7" fmla="*/ 638357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84124"/>
                </a:lnTo>
                <a:lnTo>
                  <a:pt x="2213636" y="561217"/>
                </a:lnTo>
                <a:lnTo>
                  <a:pt x="2067099" y="638357"/>
                </a:lnTo>
                <a:cubicBezTo>
                  <a:pt x="2068335" y="781909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970266" y="4117141"/>
            <a:ext cx="1750138" cy="1291550"/>
          </a:xfrm>
          <a:custGeom>
            <a:avLst/>
            <a:gdLst>
              <a:gd name="connsiteX0" fmla="*/ 0 w 1750138"/>
              <a:gd name="connsiteY0" fmla="*/ 0 h 1177200"/>
              <a:gd name="connsiteX1" fmla="*/ 291690 w 1750138"/>
              <a:gd name="connsiteY1" fmla="*/ 0 h 1177200"/>
              <a:gd name="connsiteX2" fmla="*/ 502710 w 1750138"/>
              <a:gd name="connsiteY2" fmla="*/ -119415 h 1177200"/>
              <a:gd name="connsiteX3" fmla="*/ 729224 w 1750138"/>
              <a:gd name="connsiteY3" fmla="*/ 0 h 1177200"/>
              <a:gd name="connsiteX4" fmla="*/ 1750138 w 1750138"/>
              <a:gd name="connsiteY4" fmla="*/ 0 h 1177200"/>
              <a:gd name="connsiteX5" fmla="*/ 1750138 w 1750138"/>
              <a:gd name="connsiteY5" fmla="*/ 196200 h 1177200"/>
              <a:gd name="connsiteX6" fmla="*/ 1750138 w 1750138"/>
              <a:gd name="connsiteY6" fmla="*/ 196200 h 1177200"/>
              <a:gd name="connsiteX7" fmla="*/ 1750138 w 1750138"/>
              <a:gd name="connsiteY7" fmla="*/ 490500 h 1177200"/>
              <a:gd name="connsiteX8" fmla="*/ 1750138 w 1750138"/>
              <a:gd name="connsiteY8" fmla="*/ 1177200 h 1177200"/>
              <a:gd name="connsiteX9" fmla="*/ 729224 w 1750138"/>
              <a:gd name="connsiteY9" fmla="*/ 1177200 h 1177200"/>
              <a:gd name="connsiteX10" fmla="*/ 291690 w 1750138"/>
              <a:gd name="connsiteY10" fmla="*/ 1177200 h 1177200"/>
              <a:gd name="connsiteX11" fmla="*/ 291690 w 1750138"/>
              <a:gd name="connsiteY11" fmla="*/ 1177200 h 1177200"/>
              <a:gd name="connsiteX12" fmla="*/ 0 w 1750138"/>
              <a:gd name="connsiteY12" fmla="*/ 1177200 h 1177200"/>
              <a:gd name="connsiteX13" fmla="*/ 0 w 1750138"/>
              <a:gd name="connsiteY13" fmla="*/ 490500 h 1177200"/>
              <a:gd name="connsiteX14" fmla="*/ 0 w 1750138"/>
              <a:gd name="connsiteY14" fmla="*/ 196200 h 1177200"/>
              <a:gd name="connsiteX15" fmla="*/ 0 w 1750138"/>
              <a:gd name="connsiteY15" fmla="*/ 196200 h 1177200"/>
              <a:gd name="connsiteX16" fmla="*/ 0 w 1750138"/>
              <a:gd name="connsiteY16" fmla="*/ 0 h 1177200"/>
              <a:gd name="connsiteX0" fmla="*/ 0 w 1750138"/>
              <a:gd name="connsiteY0" fmla="*/ 119415 h 1296615"/>
              <a:gd name="connsiteX1" fmla="*/ 291690 w 1750138"/>
              <a:gd name="connsiteY1" fmla="*/ 119415 h 1296615"/>
              <a:gd name="connsiteX2" fmla="*/ 502710 w 1750138"/>
              <a:gd name="connsiteY2" fmla="*/ 0 h 1296615"/>
              <a:gd name="connsiteX3" fmla="*/ 1007850 w 1750138"/>
              <a:gd name="connsiteY3" fmla="*/ 121948 h 1296615"/>
              <a:gd name="connsiteX4" fmla="*/ 1750138 w 1750138"/>
              <a:gd name="connsiteY4" fmla="*/ 119415 h 1296615"/>
              <a:gd name="connsiteX5" fmla="*/ 1750138 w 1750138"/>
              <a:gd name="connsiteY5" fmla="*/ 315615 h 1296615"/>
              <a:gd name="connsiteX6" fmla="*/ 1750138 w 1750138"/>
              <a:gd name="connsiteY6" fmla="*/ 315615 h 1296615"/>
              <a:gd name="connsiteX7" fmla="*/ 1750138 w 1750138"/>
              <a:gd name="connsiteY7" fmla="*/ 609915 h 1296615"/>
              <a:gd name="connsiteX8" fmla="*/ 1750138 w 1750138"/>
              <a:gd name="connsiteY8" fmla="*/ 1296615 h 1296615"/>
              <a:gd name="connsiteX9" fmla="*/ 729224 w 1750138"/>
              <a:gd name="connsiteY9" fmla="*/ 1296615 h 1296615"/>
              <a:gd name="connsiteX10" fmla="*/ 291690 w 1750138"/>
              <a:gd name="connsiteY10" fmla="*/ 1296615 h 1296615"/>
              <a:gd name="connsiteX11" fmla="*/ 291690 w 1750138"/>
              <a:gd name="connsiteY11" fmla="*/ 1296615 h 1296615"/>
              <a:gd name="connsiteX12" fmla="*/ 0 w 1750138"/>
              <a:gd name="connsiteY12" fmla="*/ 1296615 h 1296615"/>
              <a:gd name="connsiteX13" fmla="*/ 0 w 1750138"/>
              <a:gd name="connsiteY13" fmla="*/ 609915 h 1296615"/>
              <a:gd name="connsiteX14" fmla="*/ 0 w 1750138"/>
              <a:gd name="connsiteY14" fmla="*/ 315615 h 1296615"/>
              <a:gd name="connsiteX15" fmla="*/ 0 w 1750138"/>
              <a:gd name="connsiteY15" fmla="*/ 315615 h 1296615"/>
              <a:gd name="connsiteX16" fmla="*/ 0 w 1750138"/>
              <a:gd name="connsiteY16" fmla="*/ 119415 h 1296615"/>
              <a:gd name="connsiteX0" fmla="*/ 0 w 1750138"/>
              <a:gd name="connsiteY0" fmla="*/ 114350 h 1291550"/>
              <a:gd name="connsiteX1" fmla="*/ 291690 w 1750138"/>
              <a:gd name="connsiteY1" fmla="*/ 114350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52689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  <a:gd name="connsiteX0" fmla="*/ 0 w 1750138"/>
              <a:gd name="connsiteY0" fmla="*/ 114350 h 1291550"/>
              <a:gd name="connsiteX1" fmla="*/ 745090 w 1750138"/>
              <a:gd name="connsiteY1" fmla="*/ 116883 h 1291550"/>
              <a:gd name="connsiteX2" fmla="*/ 880122 w 1750138"/>
              <a:gd name="connsiteY2" fmla="*/ 0 h 1291550"/>
              <a:gd name="connsiteX3" fmla="*/ 1007850 w 1750138"/>
              <a:gd name="connsiteY3" fmla="*/ 116883 h 1291550"/>
              <a:gd name="connsiteX4" fmla="*/ 1750138 w 1750138"/>
              <a:gd name="connsiteY4" fmla="*/ 114350 h 1291550"/>
              <a:gd name="connsiteX5" fmla="*/ 1750138 w 1750138"/>
              <a:gd name="connsiteY5" fmla="*/ 310550 h 1291550"/>
              <a:gd name="connsiteX6" fmla="*/ 1750138 w 1750138"/>
              <a:gd name="connsiteY6" fmla="*/ 310550 h 1291550"/>
              <a:gd name="connsiteX7" fmla="*/ 1750138 w 1750138"/>
              <a:gd name="connsiteY7" fmla="*/ 604850 h 1291550"/>
              <a:gd name="connsiteX8" fmla="*/ 1750138 w 1750138"/>
              <a:gd name="connsiteY8" fmla="*/ 1291550 h 1291550"/>
              <a:gd name="connsiteX9" fmla="*/ 729224 w 1750138"/>
              <a:gd name="connsiteY9" fmla="*/ 1291550 h 1291550"/>
              <a:gd name="connsiteX10" fmla="*/ 291690 w 1750138"/>
              <a:gd name="connsiteY10" fmla="*/ 1291550 h 1291550"/>
              <a:gd name="connsiteX11" fmla="*/ 291690 w 1750138"/>
              <a:gd name="connsiteY11" fmla="*/ 1291550 h 1291550"/>
              <a:gd name="connsiteX12" fmla="*/ 0 w 1750138"/>
              <a:gd name="connsiteY12" fmla="*/ 1291550 h 1291550"/>
              <a:gd name="connsiteX13" fmla="*/ 0 w 1750138"/>
              <a:gd name="connsiteY13" fmla="*/ 604850 h 1291550"/>
              <a:gd name="connsiteX14" fmla="*/ 0 w 1750138"/>
              <a:gd name="connsiteY14" fmla="*/ 310550 h 1291550"/>
              <a:gd name="connsiteX15" fmla="*/ 0 w 1750138"/>
              <a:gd name="connsiteY15" fmla="*/ 310550 h 1291550"/>
              <a:gd name="connsiteX16" fmla="*/ 0 w 1750138"/>
              <a:gd name="connsiteY16" fmla="*/ 114350 h 129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50138" h="1291550">
                <a:moveTo>
                  <a:pt x="0" y="114350"/>
                </a:moveTo>
                <a:lnTo>
                  <a:pt x="745090" y="116883"/>
                </a:lnTo>
                <a:lnTo>
                  <a:pt x="880122" y="0"/>
                </a:lnTo>
                <a:lnTo>
                  <a:pt x="1007850" y="116883"/>
                </a:lnTo>
                <a:lnTo>
                  <a:pt x="1750138" y="114350"/>
                </a:lnTo>
                <a:lnTo>
                  <a:pt x="1750138" y="310550"/>
                </a:lnTo>
                <a:lnTo>
                  <a:pt x="1750138" y="310550"/>
                </a:lnTo>
                <a:lnTo>
                  <a:pt x="1750138" y="604850"/>
                </a:lnTo>
                <a:lnTo>
                  <a:pt x="1750138" y="1291550"/>
                </a:lnTo>
                <a:lnTo>
                  <a:pt x="729224" y="1291550"/>
                </a:lnTo>
                <a:lnTo>
                  <a:pt x="291690" y="1291550"/>
                </a:lnTo>
                <a:lnTo>
                  <a:pt x="291690" y="1291550"/>
                </a:lnTo>
                <a:lnTo>
                  <a:pt x="0" y="1291550"/>
                </a:lnTo>
                <a:lnTo>
                  <a:pt x="0" y="604850"/>
                </a:lnTo>
                <a:lnTo>
                  <a:pt x="0" y="310550"/>
                </a:lnTo>
                <a:lnTo>
                  <a:pt x="0" y="310550"/>
                </a:lnTo>
                <a:lnTo>
                  <a:pt x="0" y="11435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0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302725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dirty="0" smtClean="0"/>
              <a:t>Item</a:t>
            </a:r>
            <a:endParaRPr lang="en-AU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20" hasCustomPrompt="1"/>
          </p:nvPr>
        </p:nvSpPr>
        <p:spPr>
          <a:xfrm>
            <a:off x="944916" y="1834155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21" hasCustomPrompt="1"/>
          </p:nvPr>
        </p:nvSpPr>
        <p:spPr>
          <a:xfrm>
            <a:off x="6408466" y="1833563"/>
            <a:ext cx="1746789" cy="1296662"/>
          </a:xfrm>
          <a:custGeom>
            <a:avLst/>
            <a:gdLst>
              <a:gd name="connsiteX0" fmla="*/ 0 w 1746789"/>
              <a:gd name="connsiteY0" fmla="*/ 0 h 1180942"/>
              <a:gd name="connsiteX1" fmla="*/ 291132 w 1746789"/>
              <a:gd name="connsiteY1" fmla="*/ 0 h 1180942"/>
              <a:gd name="connsiteX2" fmla="*/ 291132 w 1746789"/>
              <a:gd name="connsiteY2" fmla="*/ 0 h 1180942"/>
              <a:gd name="connsiteX3" fmla="*/ 727829 w 1746789"/>
              <a:gd name="connsiteY3" fmla="*/ 0 h 1180942"/>
              <a:gd name="connsiteX4" fmla="*/ 1746789 w 1746789"/>
              <a:gd name="connsiteY4" fmla="*/ 0 h 1180942"/>
              <a:gd name="connsiteX5" fmla="*/ 1746789 w 1746789"/>
              <a:gd name="connsiteY5" fmla="*/ 688883 h 1180942"/>
              <a:gd name="connsiteX6" fmla="*/ 1746789 w 1746789"/>
              <a:gd name="connsiteY6" fmla="*/ 688883 h 1180942"/>
              <a:gd name="connsiteX7" fmla="*/ 1746789 w 1746789"/>
              <a:gd name="connsiteY7" fmla="*/ 984118 h 1180942"/>
              <a:gd name="connsiteX8" fmla="*/ 1746789 w 1746789"/>
              <a:gd name="connsiteY8" fmla="*/ 1180942 h 1180942"/>
              <a:gd name="connsiteX9" fmla="*/ 727829 w 1746789"/>
              <a:gd name="connsiteY9" fmla="*/ 1180942 h 1180942"/>
              <a:gd name="connsiteX10" fmla="*/ 509486 w 1746789"/>
              <a:gd name="connsiteY10" fmla="*/ 1328560 h 1180942"/>
              <a:gd name="connsiteX11" fmla="*/ 291132 w 1746789"/>
              <a:gd name="connsiteY11" fmla="*/ 1180942 h 1180942"/>
              <a:gd name="connsiteX12" fmla="*/ 0 w 1746789"/>
              <a:gd name="connsiteY12" fmla="*/ 1180942 h 1180942"/>
              <a:gd name="connsiteX13" fmla="*/ 0 w 1746789"/>
              <a:gd name="connsiteY13" fmla="*/ 984118 h 1180942"/>
              <a:gd name="connsiteX14" fmla="*/ 0 w 1746789"/>
              <a:gd name="connsiteY14" fmla="*/ 688883 h 1180942"/>
              <a:gd name="connsiteX15" fmla="*/ 0 w 1746789"/>
              <a:gd name="connsiteY15" fmla="*/ 688883 h 1180942"/>
              <a:gd name="connsiteX16" fmla="*/ 0 w 1746789"/>
              <a:gd name="connsiteY16" fmla="*/ 0 h 1180942"/>
              <a:gd name="connsiteX0" fmla="*/ 0 w 1746789"/>
              <a:gd name="connsiteY0" fmla="*/ 0 h 1328560"/>
              <a:gd name="connsiteX1" fmla="*/ 291132 w 1746789"/>
              <a:gd name="connsiteY1" fmla="*/ 0 h 1328560"/>
              <a:gd name="connsiteX2" fmla="*/ 291132 w 1746789"/>
              <a:gd name="connsiteY2" fmla="*/ 0 h 1328560"/>
              <a:gd name="connsiteX3" fmla="*/ 727829 w 1746789"/>
              <a:gd name="connsiteY3" fmla="*/ 0 h 1328560"/>
              <a:gd name="connsiteX4" fmla="*/ 1746789 w 1746789"/>
              <a:gd name="connsiteY4" fmla="*/ 0 h 1328560"/>
              <a:gd name="connsiteX5" fmla="*/ 1746789 w 1746789"/>
              <a:gd name="connsiteY5" fmla="*/ 688883 h 1328560"/>
              <a:gd name="connsiteX6" fmla="*/ 1746789 w 1746789"/>
              <a:gd name="connsiteY6" fmla="*/ 688883 h 1328560"/>
              <a:gd name="connsiteX7" fmla="*/ 1746789 w 1746789"/>
              <a:gd name="connsiteY7" fmla="*/ 984118 h 1328560"/>
              <a:gd name="connsiteX8" fmla="*/ 1746789 w 1746789"/>
              <a:gd name="connsiteY8" fmla="*/ 1180942 h 1328560"/>
              <a:gd name="connsiteX9" fmla="*/ 1009592 w 1746789"/>
              <a:gd name="connsiteY9" fmla="*/ 1178284 h 1328560"/>
              <a:gd name="connsiteX10" fmla="*/ 509486 w 1746789"/>
              <a:gd name="connsiteY10" fmla="*/ 1328560 h 1328560"/>
              <a:gd name="connsiteX11" fmla="*/ 291132 w 1746789"/>
              <a:gd name="connsiteY11" fmla="*/ 1180942 h 1328560"/>
              <a:gd name="connsiteX12" fmla="*/ 0 w 1746789"/>
              <a:gd name="connsiteY12" fmla="*/ 1180942 h 1328560"/>
              <a:gd name="connsiteX13" fmla="*/ 0 w 1746789"/>
              <a:gd name="connsiteY13" fmla="*/ 984118 h 1328560"/>
              <a:gd name="connsiteX14" fmla="*/ 0 w 1746789"/>
              <a:gd name="connsiteY14" fmla="*/ 688883 h 1328560"/>
              <a:gd name="connsiteX15" fmla="*/ 0 w 1746789"/>
              <a:gd name="connsiteY15" fmla="*/ 688883 h 1328560"/>
              <a:gd name="connsiteX16" fmla="*/ 0 w 1746789"/>
              <a:gd name="connsiteY16" fmla="*/ 0 h 1328560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291132 w 1746789"/>
              <a:gd name="connsiteY11" fmla="*/ 1180942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1346"/>
              <a:gd name="connsiteX1" fmla="*/ 291132 w 1746789"/>
              <a:gd name="connsiteY1" fmla="*/ 0 h 1291346"/>
              <a:gd name="connsiteX2" fmla="*/ 291132 w 1746789"/>
              <a:gd name="connsiteY2" fmla="*/ 0 h 1291346"/>
              <a:gd name="connsiteX3" fmla="*/ 727829 w 1746789"/>
              <a:gd name="connsiteY3" fmla="*/ 0 h 1291346"/>
              <a:gd name="connsiteX4" fmla="*/ 1746789 w 1746789"/>
              <a:gd name="connsiteY4" fmla="*/ 0 h 1291346"/>
              <a:gd name="connsiteX5" fmla="*/ 1746789 w 1746789"/>
              <a:gd name="connsiteY5" fmla="*/ 688883 h 1291346"/>
              <a:gd name="connsiteX6" fmla="*/ 1746789 w 1746789"/>
              <a:gd name="connsiteY6" fmla="*/ 688883 h 1291346"/>
              <a:gd name="connsiteX7" fmla="*/ 1746789 w 1746789"/>
              <a:gd name="connsiteY7" fmla="*/ 984118 h 1291346"/>
              <a:gd name="connsiteX8" fmla="*/ 1746789 w 1746789"/>
              <a:gd name="connsiteY8" fmla="*/ 1180942 h 1291346"/>
              <a:gd name="connsiteX9" fmla="*/ 1009592 w 1746789"/>
              <a:gd name="connsiteY9" fmla="*/ 1178284 h 1291346"/>
              <a:gd name="connsiteX10" fmla="*/ 876309 w 1746789"/>
              <a:gd name="connsiteY10" fmla="*/ 1291346 h 1291346"/>
              <a:gd name="connsiteX11" fmla="*/ 753648 w 1746789"/>
              <a:gd name="connsiteY11" fmla="*/ 1178283 h 1291346"/>
              <a:gd name="connsiteX12" fmla="*/ 0 w 1746789"/>
              <a:gd name="connsiteY12" fmla="*/ 1180942 h 1291346"/>
              <a:gd name="connsiteX13" fmla="*/ 0 w 1746789"/>
              <a:gd name="connsiteY13" fmla="*/ 984118 h 1291346"/>
              <a:gd name="connsiteX14" fmla="*/ 0 w 1746789"/>
              <a:gd name="connsiteY14" fmla="*/ 688883 h 1291346"/>
              <a:gd name="connsiteX15" fmla="*/ 0 w 1746789"/>
              <a:gd name="connsiteY15" fmla="*/ 688883 h 1291346"/>
              <a:gd name="connsiteX16" fmla="*/ 0 w 1746789"/>
              <a:gd name="connsiteY16" fmla="*/ 0 h 1291346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9592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  <a:gd name="connsiteX0" fmla="*/ 0 w 1746789"/>
              <a:gd name="connsiteY0" fmla="*/ 0 h 1296662"/>
              <a:gd name="connsiteX1" fmla="*/ 291132 w 1746789"/>
              <a:gd name="connsiteY1" fmla="*/ 0 h 1296662"/>
              <a:gd name="connsiteX2" fmla="*/ 291132 w 1746789"/>
              <a:gd name="connsiteY2" fmla="*/ 0 h 1296662"/>
              <a:gd name="connsiteX3" fmla="*/ 727829 w 1746789"/>
              <a:gd name="connsiteY3" fmla="*/ 0 h 1296662"/>
              <a:gd name="connsiteX4" fmla="*/ 1746789 w 1746789"/>
              <a:gd name="connsiteY4" fmla="*/ 0 h 1296662"/>
              <a:gd name="connsiteX5" fmla="*/ 1746789 w 1746789"/>
              <a:gd name="connsiteY5" fmla="*/ 688883 h 1296662"/>
              <a:gd name="connsiteX6" fmla="*/ 1746789 w 1746789"/>
              <a:gd name="connsiteY6" fmla="*/ 688883 h 1296662"/>
              <a:gd name="connsiteX7" fmla="*/ 1746789 w 1746789"/>
              <a:gd name="connsiteY7" fmla="*/ 984118 h 1296662"/>
              <a:gd name="connsiteX8" fmla="*/ 1746789 w 1746789"/>
              <a:gd name="connsiteY8" fmla="*/ 1180942 h 1296662"/>
              <a:gd name="connsiteX9" fmla="*/ 1004276 w 1746789"/>
              <a:gd name="connsiteY9" fmla="*/ 1178284 h 1296662"/>
              <a:gd name="connsiteX10" fmla="*/ 876309 w 1746789"/>
              <a:gd name="connsiteY10" fmla="*/ 1296662 h 1296662"/>
              <a:gd name="connsiteX11" fmla="*/ 753648 w 1746789"/>
              <a:gd name="connsiteY11" fmla="*/ 1178283 h 1296662"/>
              <a:gd name="connsiteX12" fmla="*/ 0 w 1746789"/>
              <a:gd name="connsiteY12" fmla="*/ 1180942 h 1296662"/>
              <a:gd name="connsiteX13" fmla="*/ 0 w 1746789"/>
              <a:gd name="connsiteY13" fmla="*/ 984118 h 1296662"/>
              <a:gd name="connsiteX14" fmla="*/ 0 w 1746789"/>
              <a:gd name="connsiteY14" fmla="*/ 688883 h 1296662"/>
              <a:gd name="connsiteX15" fmla="*/ 0 w 1746789"/>
              <a:gd name="connsiteY15" fmla="*/ 688883 h 1296662"/>
              <a:gd name="connsiteX16" fmla="*/ 0 w 1746789"/>
              <a:gd name="connsiteY16" fmla="*/ 0 h 1296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46789" h="1296662">
                <a:moveTo>
                  <a:pt x="0" y="0"/>
                </a:moveTo>
                <a:lnTo>
                  <a:pt x="291132" y="0"/>
                </a:lnTo>
                <a:lnTo>
                  <a:pt x="291132" y="0"/>
                </a:lnTo>
                <a:lnTo>
                  <a:pt x="727829" y="0"/>
                </a:lnTo>
                <a:lnTo>
                  <a:pt x="1746789" y="0"/>
                </a:lnTo>
                <a:lnTo>
                  <a:pt x="1746789" y="688883"/>
                </a:lnTo>
                <a:lnTo>
                  <a:pt x="1746789" y="688883"/>
                </a:lnTo>
                <a:lnTo>
                  <a:pt x="1746789" y="984118"/>
                </a:lnTo>
                <a:lnTo>
                  <a:pt x="1746789" y="1180942"/>
                </a:lnTo>
                <a:lnTo>
                  <a:pt x="1004276" y="1178284"/>
                </a:lnTo>
                <a:lnTo>
                  <a:pt x="876309" y="1296662"/>
                </a:lnTo>
                <a:lnTo>
                  <a:pt x="753648" y="1178283"/>
                </a:lnTo>
                <a:lnTo>
                  <a:pt x="0" y="1180942"/>
                </a:lnTo>
                <a:lnTo>
                  <a:pt x="0" y="984118"/>
                </a:lnTo>
                <a:lnTo>
                  <a:pt x="0" y="688883"/>
                </a:lnTo>
                <a:lnTo>
                  <a:pt x="0" y="68888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spcAft>
                <a:spcPts val="750"/>
              </a:spcAft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22" hasCustomPrompt="1"/>
          </p:nvPr>
        </p:nvSpPr>
        <p:spPr>
          <a:xfrm>
            <a:off x="3524272" y="3857125"/>
            <a:ext cx="1866585" cy="1914845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7350" y="1361708"/>
                  <a:pt x="116388" y="1085140"/>
                </a:cubicBezTo>
                <a:lnTo>
                  <a:pt x="0" y="956955"/>
                </a:lnTo>
                <a:lnTo>
                  <a:pt x="119273" y="825655"/>
                </a:lnTo>
                <a:lnTo>
                  <a:pt x="119273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sz="1400" b="0">
                <a:solidFill>
                  <a:schemeClr val="tx2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55036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18810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>
                <a:solidFill>
                  <a:schemeClr val="bg1"/>
                </a:solidFill>
              </a:defRPr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9682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Callou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816805" y="1741312"/>
            <a:ext cx="3510391" cy="3375376"/>
          </a:xfrm>
        </p:spPr>
        <p:txBody>
          <a:bodyPr vert="horz" lIns="0" tIns="0" rIns="0" bIns="0" rtlCol="0" anchor="ctr">
            <a:noAutofit/>
          </a:bodyPr>
          <a:lstStyle>
            <a:lvl1pPr algn="ctr">
              <a:lnSpc>
                <a:spcPts val="3000"/>
              </a:lnSpc>
              <a:spcAft>
                <a:spcPts val="750"/>
              </a:spcAft>
              <a:defRPr lang="en-AU" sz="2200" i="1" noProof="0" dirty="0" smtClean="0">
                <a:solidFill>
                  <a:schemeClr val="bg2"/>
                </a:solidFill>
                <a:latin typeface="+mj-lt"/>
              </a:defRPr>
            </a:lvl1pPr>
            <a:lvl2pPr>
              <a:lnSpc>
                <a:spcPts val="1600"/>
              </a:lnSpc>
              <a:defRPr lang="en-AU" sz="1200" noProof="0" dirty="0" smtClean="0"/>
            </a:lvl2pPr>
            <a:lvl3pPr>
              <a:lnSpc>
                <a:spcPts val="1600"/>
              </a:lnSpc>
              <a:defRPr lang="en-AU" sz="1200" noProof="0" dirty="0" smtClean="0"/>
            </a:lvl3pPr>
            <a:lvl4pPr>
              <a:lnSpc>
                <a:spcPts val="1600"/>
              </a:lnSpc>
              <a:defRPr lang="en-AU" sz="1200" noProof="0" dirty="0" smtClean="0"/>
            </a:lvl4pPr>
            <a:lvl5pPr>
              <a:lnSpc>
                <a:spcPts val="1600"/>
              </a:lnSpc>
              <a:defRPr sz="1200"/>
            </a:lvl5pPr>
            <a:lvl6pPr>
              <a:lnSpc>
                <a:spcPts val="1600"/>
              </a:lnSpc>
              <a:defRPr lang="en-AU" sz="1200" noProof="0" dirty="0" smtClean="0"/>
            </a:lvl6pPr>
            <a:lvl7pPr>
              <a:lnSpc>
                <a:spcPts val="1600"/>
              </a:lnSpc>
              <a:defRPr lang="en-AU" sz="1200" noProof="0" dirty="0" smtClean="0"/>
            </a:lvl7pPr>
            <a:lvl8pPr>
              <a:lnSpc>
                <a:spcPts val="1600"/>
              </a:lnSpc>
              <a:defRPr lang="en-AU" sz="1200" noProof="0" dirty="0" smtClean="0"/>
            </a:lvl8pPr>
            <a:lvl9pPr>
              <a:lnSpc>
                <a:spcPts val="1600"/>
              </a:lnSpc>
              <a:defRPr lang="en-AU" sz="1200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994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432000" y="3416400"/>
            <a:ext cx="1868780" cy="1178355"/>
          </a:xfrm>
          <a:custGeom>
            <a:avLst/>
            <a:gdLst>
              <a:gd name="connsiteX0" fmla="*/ 0 w 2070808"/>
              <a:gd name="connsiteY0" fmla="*/ 0 h 1125537"/>
              <a:gd name="connsiteX1" fmla="*/ 1207971 w 2070808"/>
              <a:gd name="connsiteY1" fmla="*/ 0 h 1125537"/>
              <a:gd name="connsiteX2" fmla="*/ 1207971 w 2070808"/>
              <a:gd name="connsiteY2" fmla="*/ 0 h 1125537"/>
              <a:gd name="connsiteX3" fmla="*/ 1725673 w 2070808"/>
              <a:gd name="connsiteY3" fmla="*/ 0 h 1125537"/>
              <a:gd name="connsiteX4" fmla="*/ 2070808 w 2070808"/>
              <a:gd name="connsiteY4" fmla="*/ 0 h 1125537"/>
              <a:gd name="connsiteX5" fmla="*/ 2070808 w 2070808"/>
              <a:gd name="connsiteY5" fmla="*/ 656563 h 1125537"/>
              <a:gd name="connsiteX6" fmla="*/ 2278696 w 2070808"/>
              <a:gd name="connsiteY6" fmla="*/ 814168 h 1125537"/>
              <a:gd name="connsiteX7" fmla="*/ 2070808 w 2070808"/>
              <a:gd name="connsiteY7" fmla="*/ 937948 h 1125537"/>
              <a:gd name="connsiteX8" fmla="*/ 2070808 w 2070808"/>
              <a:gd name="connsiteY8" fmla="*/ 1125537 h 1125537"/>
              <a:gd name="connsiteX9" fmla="*/ 1725673 w 2070808"/>
              <a:gd name="connsiteY9" fmla="*/ 1125537 h 1125537"/>
              <a:gd name="connsiteX10" fmla="*/ 1207971 w 2070808"/>
              <a:gd name="connsiteY10" fmla="*/ 1125537 h 1125537"/>
              <a:gd name="connsiteX11" fmla="*/ 1207971 w 2070808"/>
              <a:gd name="connsiteY11" fmla="*/ 1125537 h 1125537"/>
              <a:gd name="connsiteX12" fmla="*/ 0 w 2070808"/>
              <a:gd name="connsiteY12" fmla="*/ 1125537 h 1125537"/>
              <a:gd name="connsiteX13" fmla="*/ 0 w 2070808"/>
              <a:gd name="connsiteY13" fmla="*/ 937948 h 1125537"/>
              <a:gd name="connsiteX14" fmla="*/ 0 w 2070808"/>
              <a:gd name="connsiteY14" fmla="*/ 656563 h 1125537"/>
              <a:gd name="connsiteX15" fmla="*/ 0 w 2070808"/>
              <a:gd name="connsiteY15" fmla="*/ 656563 h 1125537"/>
              <a:gd name="connsiteX16" fmla="*/ 0 w 2070808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937948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73562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78696"/>
              <a:gd name="connsiteY0" fmla="*/ 0 h 1125537"/>
              <a:gd name="connsiteX1" fmla="*/ 1207971 w 2278696"/>
              <a:gd name="connsiteY1" fmla="*/ 0 h 1125537"/>
              <a:gd name="connsiteX2" fmla="*/ 1207971 w 2278696"/>
              <a:gd name="connsiteY2" fmla="*/ 0 h 1125537"/>
              <a:gd name="connsiteX3" fmla="*/ 1725673 w 2278696"/>
              <a:gd name="connsiteY3" fmla="*/ 0 h 1125537"/>
              <a:gd name="connsiteX4" fmla="*/ 2070808 w 2278696"/>
              <a:gd name="connsiteY4" fmla="*/ 0 h 1125537"/>
              <a:gd name="connsiteX5" fmla="*/ 2070808 w 2278696"/>
              <a:gd name="connsiteY5" fmla="*/ 430532 h 1125537"/>
              <a:gd name="connsiteX6" fmla="*/ 2278696 w 2278696"/>
              <a:gd name="connsiteY6" fmla="*/ 814168 h 1125537"/>
              <a:gd name="connsiteX7" fmla="*/ 2070808 w 2278696"/>
              <a:gd name="connsiteY7" fmla="*/ 742740 h 1125537"/>
              <a:gd name="connsiteX8" fmla="*/ 2070808 w 2278696"/>
              <a:gd name="connsiteY8" fmla="*/ 1125537 h 1125537"/>
              <a:gd name="connsiteX9" fmla="*/ 1725673 w 2278696"/>
              <a:gd name="connsiteY9" fmla="*/ 1125537 h 1125537"/>
              <a:gd name="connsiteX10" fmla="*/ 1207971 w 2278696"/>
              <a:gd name="connsiteY10" fmla="*/ 1125537 h 1125537"/>
              <a:gd name="connsiteX11" fmla="*/ 1207971 w 2278696"/>
              <a:gd name="connsiteY11" fmla="*/ 1125537 h 1125537"/>
              <a:gd name="connsiteX12" fmla="*/ 0 w 2278696"/>
              <a:gd name="connsiteY12" fmla="*/ 1125537 h 1125537"/>
              <a:gd name="connsiteX13" fmla="*/ 0 w 2278696"/>
              <a:gd name="connsiteY13" fmla="*/ 937948 h 1125537"/>
              <a:gd name="connsiteX14" fmla="*/ 0 w 2278696"/>
              <a:gd name="connsiteY14" fmla="*/ 656563 h 1125537"/>
              <a:gd name="connsiteX15" fmla="*/ 0 w 2278696"/>
              <a:gd name="connsiteY15" fmla="*/ 656563 h 1125537"/>
              <a:gd name="connsiteX16" fmla="*/ 0 w 2278696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618959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70808 w 2258148"/>
              <a:gd name="connsiteY7" fmla="*/ 742740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58148"/>
              <a:gd name="connsiteY0" fmla="*/ 0 h 1125537"/>
              <a:gd name="connsiteX1" fmla="*/ 1207971 w 2258148"/>
              <a:gd name="connsiteY1" fmla="*/ 0 h 1125537"/>
              <a:gd name="connsiteX2" fmla="*/ 1207971 w 2258148"/>
              <a:gd name="connsiteY2" fmla="*/ 0 h 1125537"/>
              <a:gd name="connsiteX3" fmla="*/ 1725673 w 2258148"/>
              <a:gd name="connsiteY3" fmla="*/ 0 h 1125537"/>
              <a:gd name="connsiteX4" fmla="*/ 2070808 w 2258148"/>
              <a:gd name="connsiteY4" fmla="*/ 0 h 1125537"/>
              <a:gd name="connsiteX5" fmla="*/ 2070808 w 2258148"/>
              <a:gd name="connsiteY5" fmla="*/ 430532 h 1125537"/>
              <a:gd name="connsiteX6" fmla="*/ 2258148 w 2258148"/>
              <a:gd name="connsiteY6" fmla="*/ 588137 h 1125537"/>
              <a:gd name="connsiteX7" fmla="*/ 2067099 w 2258148"/>
              <a:gd name="connsiteY7" fmla="*/ 694882 h 1125537"/>
              <a:gd name="connsiteX8" fmla="*/ 2070808 w 2258148"/>
              <a:gd name="connsiteY8" fmla="*/ 1125537 h 1125537"/>
              <a:gd name="connsiteX9" fmla="*/ 1725673 w 2258148"/>
              <a:gd name="connsiteY9" fmla="*/ 1125537 h 1125537"/>
              <a:gd name="connsiteX10" fmla="*/ 1207971 w 2258148"/>
              <a:gd name="connsiteY10" fmla="*/ 1125537 h 1125537"/>
              <a:gd name="connsiteX11" fmla="*/ 1207971 w 2258148"/>
              <a:gd name="connsiteY11" fmla="*/ 1125537 h 1125537"/>
              <a:gd name="connsiteX12" fmla="*/ 0 w 2258148"/>
              <a:gd name="connsiteY12" fmla="*/ 1125537 h 1125537"/>
              <a:gd name="connsiteX13" fmla="*/ 0 w 2258148"/>
              <a:gd name="connsiteY13" fmla="*/ 937948 h 1125537"/>
              <a:gd name="connsiteX14" fmla="*/ 0 w 2258148"/>
              <a:gd name="connsiteY14" fmla="*/ 656563 h 1125537"/>
              <a:gd name="connsiteX15" fmla="*/ 0 w 2258148"/>
              <a:gd name="connsiteY15" fmla="*/ 656563 h 1125537"/>
              <a:gd name="connsiteX16" fmla="*/ 0 w 2258148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30532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94882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  <a:gd name="connsiteX0" fmla="*/ 0 w 2213636"/>
              <a:gd name="connsiteY0" fmla="*/ 0 h 1125537"/>
              <a:gd name="connsiteX1" fmla="*/ 1207971 w 2213636"/>
              <a:gd name="connsiteY1" fmla="*/ 0 h 1125537"/>
              <a:gd name="connsiteX2" fmla="*/ 1207971 w 2213636"/>
              <a:gd name="connsiteY2" fmla="*/ 0 h 1125537"/>
              <a:gd name="connsiteX3" fmla="*/ 1725673 w 2213636"/>
              <a:gd name="connsiteY3" fmla="*/ 0 h 1125537"/>
              <a:gd name="connsiteX4" fmla="*/ 2070808 w 2213636"/>
              <a:gd name="connsiteY4" fmla="*/ 0 h 1125537"/>
              <a:gd name="connsiteX5" fmla="*/ 2070808 w 2213636"/>
              <a:gd name="connsiteY5" fmla="*/ 445489 h 1125537"/>
              <a:gd name="connsiteX6" fmla="*/ 2213636 w 2213636"/>
              <a:gd name="connsiteY6" fmla="*/ 561217 h 1125537"/>
              <a:gd name="connsiteX7" fmla="*/ 2067099 w 2213636"/>
              <a:gd name="connsiteY7" fmla="*/ 685908 h 1125537"/>
              <a:gd name="connsiteX8" fmla="*/ 2070808 w 2213636"/>
              <a:gd name="connsiteY8" fmla="*/ 1125537 h 1125537"/>
              <a:gd name="connsiteX9" fmla="*/ 1725673 w 2213636"/>
              <a:gd name="connsiteY9" fmla="*/ 1125537 h 1125537"/>
              <a:gd name="connsiteX10" fmla="*/ 1207971 w 2213636"/>
              <a:gd name="connsiteY10" fmla="*/ 1125537 h 1125537"/>
              <a:gd name="connsiteX11" fmla="*/ 1207971 w 2213636"/>
              <a:gd name="connsiteY11" fmla="*/ 1125537 h 1125537"/>
              <a:gd name="connsiteX12" fmla="*/ 0 w 2213636"/>
              <a:gd name="connsiteY12" fmla="*/ 1125537 h 1125537"/>
              <a:gd name="connsiteX13" fmla="*/ 0 w 2213636"/>
              <a:gd name="connsiteY13" fmla="*/ 937948 h 1125537"/>
              <a:gd name="connsiteX14" fmla="*/ 0 w 2213636"/>
              <a:gd name="connsiteY14" fmla="*/ 656563 h 1125537"/>
              <a:gd name="connsiteX15" fmla="*/ 0 w 2213636"/>
              <a:gd name="connsiteY15" fmla="*/ 656563 h 1125537"/>
              <a:gd name="connsiteX16" fmla="*/ 0 w 2213636"/>
              <a:gd name="connsiteY16" fmla="*/ 0 h 112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213636" h="1125537">
                <a:moveTo>
                  <a:pt x="0" y="0"/>
                </a:moveTo>
                <a:lnTo>
                  <a:pt x="1207971" y="0"/>
                </a:lnTo>
                <a:lnTo>
                  <a:pt x="1207971" y="0"/>
                </a:lnTo>
                <a:lnTo>
                  <a:pt x="1725673" y="0"/>
                </a:lnTo>
                <a:lnTo>
                  <a:pt x="2070808" y="0"/>
                </a:lnTo>
                <a:lnTo>
                  <a:pt x="2070808" y="445489"/>
                </a:lnTo>
                <a:lnTo>
                  <a:pt x="2213636" y="561217"/>
                </a:lnTo>
                <a:lnTo>
                  <a:pt x="2067099" y="685908"/>
                </a:lnTo>
                <a:cubicBezTo>
                  <a:pt x="2068335" y="829460"/>
                  <a:pt x="2069572" y="981985"/>
                  <a:pt x="2070808" y="1125537"/>
                </a:cubicBezTo>
                <a:lnTo>
                  <a:pt x="1725673" y="1125537"/>
                </a:lnTo>
                <a:lnTo>
                  <a:pt x="1207971" y="1125537"/>
                </a:lnTo>
                <a:lnTo>
                  <a:pt x="1207971" y="1125537"/>
                </a:lnTo>
                <a:lnTo>
                  <a:pt x="0" y="1125537"/>
                </a:lnTo>
                <a:lnTo>
                  <a:pt x="0" y="937948"/>
                </a:lnTo>
                <a:lnTo>
                  <a:pt x="0" y="656563"/>
                </a:lnTo>
                <a:lnTo>
                  <a:pt x="0" y="656563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3" name="Text Placeholder 27"/>
          <p:cNvSpPr>
            <a:spLocks noGrp="1"/>
          </p:cNvSpPr>
          <p:nvPr>
            <p:ph type="body" sz="quarter" idx="19" hasCustomPrompt="1"/>
          </p:nvPr>
        </p:nvSpPr>
        <p:spPr>
          <a:xfrm>
            <a:off x="6837283" y="3416620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1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6837283" y="1993208"/>
            <a:ext cx="1866585" cy="1173987"/>
          </a:xfrm>
          <a:custGeom>
            <a:avLst/>
            <a:gdLst>
              <a:gd name="connsiteX0" fmla="*/ 0 w 1747312"/>
              <a:gd name="connsiteY0" fmla="*/ 0 h 1914845"/>
              <a:gd name="connsiteX1" fmla="*/ 291219 w 1747312"/>
              <a:gd name="connsiteY1" fmla="*/ 0 h 1914845"/>
              <a:gd name="connsiteX2" fmla="*/ 291219 w 1747312"/>
              <a:gd name="connsiteY2" fmla="*/ 0 h 1914845"/>
              <a:gd name="connsiteX3" fmla="*/ 728047 w 1747312"/>
              <a:gd name="connsiteY3" fmla="*/ 0 h 1914845"/>
              <a:gd name="connsiteX4" fmla="*/ 1747312 w 1747312"/>
              <a:gd name="connsiteY4" fmla="*/ 0 h 1914845"/>
              <a:gd name="connsiteX5" fmla="*/ 1747312 w 1747312"/>
              <a:gd name="connsiteY5" fmla="*/ 1116993 h 1914845"/>
              <a:gd name="connsiteX6" fmla="*/ 1747312 w 1747312"/>
              <a:gd name="connsiteY6" fmla="*/ 1116993 h 1914845"/>
              <a:gd name="connsiteX7" fmla="*/ 1747312 w 1747312"/>
              <a:gd name="connsiteY7" fmla="*/ 1595704 h 1914845"/>
              <a:gd name="connsiteX8" fmla="*/ 1747312 w 1747312"/>
              <a:gd name="connsiteY8" fmla="*/ 1914845 h 1914845"/>
              <a:gd name="connsiteX9" fmla="*/ 728047 w 1747312"/>
              <a:gd name="connsiteY9" fmla="*/ 1914845 h 1914845"/>
              <a:gd name="connsiteX10" fmla="*/ 291219 w 1747312"/>
              <a:gd name="connsiteY10" fmla="*/ 1914845 h 1914845"/>
              <a:gd name="connsiteX11" fmla="*/ 291219 w 1747312"/>
              <a:gd name="connsiteY11" fmla="*/ 1914845 h 1914845"/>
              <a:gd name="connsiteX12" fmla="*/ 0 w 1747312"/>
              <a:gd name="connsiteY12" fmla="*/ 1914845 h 1914845"/>
              <a:gd name="connsiteX13" fmla="*/ 0 w 1747312"/>
              <a:gd name="connsiteY13" fmla="*/ 1595704 h 1914845"/>
              <a:gd name="connsiteX14" fmla="*/ -151003 w 1747312"/>
              <a:gd name="connsiteY14" fmla="*/ 1282908 h 1914845"/>
              <a:gd name="connsiteX15" fmla="*/ 0 w 1747312"/>
              <a:gd name="connsiteY15" fmla="*/ 1116993 h 1914845"/>
              <a:gd name="connsiteX16" fmla="*/ 0 w 1747312"/>
              <a:gd name="connsiteY16" fmla="*/ 0 h 1914845"/>
              <a:gd name="connsiteX0" fmla="*/ 151003 w 1898315"/>
              <a:gd name="connsiteY0" fmla="*/ 0 h 1914845"/>
              <a:gd name="connsiteX1" fmla="*/ 442222 w 1898315"/>
              <a:gd name="connsiteY1" fmla="*/ 0 h 1914845"/>
              <a:gd name="connsiteX2" fmla="*/ 442222 w 1898315"/>
              <a:gd name="connsiteY2" fmla="*/ 0 h 1914845"/>
              <a:gd name="connsiteX3" fmla="*/ 879050 w 1898315"/>
              <a:gd name="connsiteY3" fmla="*/ 0 h 1914845"/>
              <a:gd name="connsiteX4" fmla="*/ 1898315 w 1898315"/>
              <a:gd name="connsiteY4" fmla="*/ 0 h 1914845"/>
              <a:gd name="connsiteX5" fmla="*/ 1898315 w 1898315"/>
              <a:gd name="connsiteY5" fmla="*/ 1116993 h 1914845"/>
              <a:gd name="connsiteX6" fmla="*/ 1898315 w 1898315"/>
              <a:gd name="connsiteY6" fmla="*/ 1116993 h 1914845"/>
              <a:gd name="connsiteX7" fmla="*/ 1898315 w 1898315"/>
              <a:gd name="connsiteY7" fmla="*/ 1595704 h 1914845"/>
              <a:gd name="connsiteX8" fmla="*/ 1898315 w 1898315"/>
              <a:gd name="connsiteY8" fmla="*/ 1914845 h 1914845"/>
              <a:gd name="connsiteX9" fmla="*/ 879050 w 1898315"/>
              <a:gd name="connsiteY9" fmla="*/ 1914845 h 1914845"/>
              <a:gd name="connsiteX10" fmla="*/ 442222 w 1898315"/>
              <a:gd name="connsiteY10" fmla="*/ 1914845 h 1914845"/>
              <a:gd name="connsiteX11" fmla="*/ 442222 w 1898315"/>
              <a:gd name="connsiteY11" fmla="*/ 1914845 h 1914845"/>
              <a:gd name="connsiteX12" fmla="*/ 151003 w 1898315"/>
              <a:gd name="connsiteY12" fmla="*/ 1914845 h 1914845"/>
              <a:gd name="connsiteX13" fmla="*/ 151003 w 1898315"/>
              <a:gd name="connsiteY13" fmla="*/ 1595704 h 1914845"/>
              <a:gd name="connsiteX14" fmla="*/ 0 w 1898315"/>
              <a:gd name="connsiteY14" fmla="*/ 1282908 h 1914845"/>
              <a:gd name="connsiteX15" fmla="*/ 151003 w 1898315"/>
              <a:gd name="connsiteY15" fmla="*/ 825655 h 1914845"/>
              <a:gd name="connsiteX16" fmla="*/ 151003 w 189831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9273 w 1866585"/>
              <a:gd name="connsiteY13" fmla="*/ 1595704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118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27926 w 1875238"/>
              <a:gd name="connsiteY0" fmla="*/ 0 h 1914845"/>
              <a:gd name="connsiteX1" fmla="*/ 419145 w 1875238"/>
              <a:gd name="connsiteY1" fmla="*/ 0 h 1914845"/>
              <a:gd name="connsiteX2" fmla="*/ 419145 w 1875238"/>
              <a:gd name="connsiteY2" fmla="*/ 0 h 1914845"/>
              <a:gd name="connsiteX3" fmla="*/ 855973 w 1875238"/>
              <a:gd name="connsiteY3" fmla="*/ 0 h 1914845"/>
              <a:gd name="connsiteX4" fmla="*/ 1875238 w 1875238"/>
              <a:gd name="connsiteY4" fmla="*/ 0 h 1914845"/>
              <a:gd name="connsiteX5" fmla="*/ 1875238 w 1875238"/>
              <a:gd name="connsiteY5" fmla="*/ 1116993 h 1914845"/>
              <a:gd name="connsiteX6" fmla="*/ 1875238 w 1875238"/>
              <a:gd name="connsiteY6" fmla="*/ 1116993 h 1914845"/>
              <a:gd name="connsiteX7" fmla="*/ 1875238 w 1875238"/>
              <a:gd name="connsiteY7" fmla="*/ 1595704 h 1914845"/>
              <a:gd name="connsiteX8" fmla="*/ 1875238 w 1875238"/>
              <a:gd name="connsiteY8" fmla="*/ 1914845 h 1914845"/>
              <a:gd name="connsiteX9" fmla="*/ 855973 w 1875238"/>
              <a:gd name="connsiteY9" fmla="*/ 1914845 h 1914845"/>
              <a:gd name="connsiteX10" fmla="*/ 419145 w 1875238"/>
              <a:gd name="connsiteY10" fmla="*/ 1914845 h 1914845"/>
              <a:gd name="connsiteX11" fmla="*/ 419145 w 1875238"/>
              <a:gd name="connsiteY11" fmla="*/ 1914845 h 1914845"/>
              <a:gd name="connsiteX12" fmla="*/ 127926 w 1875238"/>
              <a:gd name="connsiteY12" fmla="*/ 1914845 h 1914845"/>
              <a:gd name="connsiteX13" fmla="*/ 125041 w 1875238"/>
              <a:gd name="connsiteY13" fmla="*/ 1085140 h 1914845"/>
              <a:gd name="connsiteX14" fmla="*/ 0 w 1875238"/>
              <a:gd name="connsiteY14" fmla="*/ 956955 h 1914845"/>
              <a:gd name="connsiteX15" fmla="*/ 127926 w 1875238"/>
              <a:gd name="connsiteY15" fmla="*/ 825655 h 1914845"/>
              <a:gd name="connsiteX16" fmla="*/ 127926 w 1875238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19273 w 1866585"/>
              <a:gd name="connsiteY15" fmla="*/ 825655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6388 w 1866585"/>
              <a:gd name="connsiteY13" fmla="*/ 1085140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  <a:gd name="connsiteX0" fmla="*/ 119273 w 1866585"/>
              <a:gd name="connsiteY0" fmla="*/ 0 h 1914845"/>
              <a:gd name="connsiteX1" fmla="*/ 410492 w 1866585"/>
              <a:gd name="connsiteY1" fmla="*/ 0 h 1914845"/>
              <a:gd name="connsiteX2" fmla="*/ 410492 w 1866585"/>
              <a:gd name="connsiteY2" fmla="*/ 0 h 1914845"/>
              <a:gd name="connsiteX3" fmla="*/ 847320 w 1866585"/>
              <a:gd name="connsiteY3" fmla="*/ 0 h 1914845"/>
              <a:gd name="connsiteX4" fmla="*/ 1866585 w 1866585"/>
              <a:gd name="connsiteY4" fmla="*/ 0 h 1914845"/>
              <a:gd name="connsiteX5" fmla="*/ 1866585 w 1866585"/>
              <a:gd name="connsiteY5" fmla="*/ 1116993 h 1914845"/>
              <a:gd name="connsiteX6" fmla="*/ 1866585 w 1866585"/>
              <a:gd name="connsiteY6" fmla="*/ 1116993 h 1914845"/>
              <a:gd name="connsiteX7" fmla="*/ 1866585 w 1866585"/>
              <a:gd name="connsiteY7" fmla="*/ 1595704 h 1914845"/>
              <a:gd name="connsiteX8" fmla="*/ 1866585 w 1866585"/>
              <a:gd name="connsiteY8" fmla="*/ 1914845 h 1914845"/>
              <a:gd name="connsiteX9" fmla="*/ 847320 w 1866585"/>
              <a:gd name="connsiteY9" fmla="*/ 1914845 h 1914845"/>
              <a:gd name="connsiteX10" fmla="*/ 410492 w 1866585"/>
              <a:gd name="connsiteY10" fmla="*/ 1914845 h 1914845"/>
              <a:gd name="connsiteX11" fmla="*/ 410492 w 1866585"/>
              <a:gd name="connsiteY11" fmla="*/ 1914845 h 1914845"/>
              <a:gd name="connsiteX12" fmla="*/ 119273 w 1866585"/>
              <a:gd name="connsiteY12" fmla="*/ 1914845 h 1914845"/>
              <a:gd name="connsiteX13" fmla="*/ 113730 w 1866585"/>
              <a:gd name="connsiteY13" fmla="*/ 1154511 h 1914845"/>
              <a:gd name="connsiteX14" fmla="*/ 0 w 1866585"/>
              <a:gd name="connsiteY14" fmla="*/ 956955 h 1914845"/>
              <a:gd name="connsiteX15" fmla="*/ 121931 w 1866585"/>
              <a:gd name="connsiteY15" fmla="*/ 747613 h 1914845"/>
              <a:gd name="connsiteX16" fmla="*/ 119273 w 1866585"/>
              <a:gd name="connsiteY16" fmla="*/ 0 h 1914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866585" h="1914845">
                <a:moveTo>
                  <a:pt x="119273" y="0"/>
                </a:moveTo>
                <a:lnTo>
                  <a:pt x="410492" y="0"/>
                </a:lnTo>
                <a:lnTo>
                  <a:pt x="410492" y="0"/>
                </a:lnTo>
                <a:lnTo>
                  <a:pt x="847320" y="0"/>
                </a:lnTo>
                <a:lnTo>
                  <a:pt x="1866585" y="0"/>
                </a:lnTo>
                <a:lnTo>
                  <a:pt x="1866585" y="1116993"/>
                </a:lnTo>
                <a:lnTo>
                  <a:pt x="1866585" y="1116993"/>
                </a:lnTo>
                <a:lnTo>
                  <a:pt x="1866585" y="1595704"/>
                </a:lnTo>
                <a:lnTo>
                  <a:pt x="1866585" y="1914845"/>
                </a:lnTo>
                <a:lnTo>
                  <a:pt x="847320" y="1914845"/>
                </a:lnTo>
                <a:lnTo>
                  <a:pt x="410492" y="1914845"/>
                </a:lnTo>
                <a:lnTo>
                  <a:pt x="410492" y="1914845"/>
                </a:lnTo>
                <a:lnTo>
                  <a:pt x="119273" y="1914845"/>
                </a:lnTo>
                <a:cubicBezTo>
                  <a:pt x="118311" y="1638277"/>
                  <a:pt x="114692" y="1431079"/>
                  <a:pt x="113730" y="1154511"/>
                </a:cubicBezTo>
                <a:lnTo>
                  <a:pt x="0" y="956955"/>
                </a:lnTo>
                <a:lnTo>
                  <a:pt x="121931" y="747613"/>
                </a:lnTo>
                <a:lnTo>
                  <a:pt x="119273" y="0"/>
                </a:lnTo>
                <a:close/>
              </a:path>
            </a:pathLst>
          </a:custGeom>
          <a:ln w="12700"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spcAft>
                <a:spcPts val="750"/>
              </a:spcAft>
              <a:defRPr b="0"/>
            </a:lvl1pPr>
            <a:lvl2pPr algn="ctr">
              <a:defRPr/>
            </a:lvl2pPr>
          </a:lstStyle>
          <a:p>
            <a:pPr lvl="0"/>
            <a:r>
              <a:rPr lang="en-AU" noProof="0" dirty="0" smtClean="0"/>
              <a:t>Item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27587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3980140" cy="2636195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28803" y="1370382"/>
            <a:ext cx="3984358" cy="868818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 hasCustomPrompt="1"/>
          </p:nvPr>
        </p:nvSpPr>
        <p:spPr>
          <a:xfrm>
            <a:off x="4716000" y="2239200"/>
            <a:ext cx="3981600" cy="2636195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4pPr>
            <a:lvl5pPr>
              <a:buClr>
                <a:schemeClr val="tx2"/>
              </a:buClr>
              <a:defRPr>
                <a:solidFill>
                  <a:schemeClr val="tx2"/>
                </a:solidFill>
              </a:defRPr>
            </a:lvl5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16134" y="1370382"/>
            <a:ext cx="3984358" cy="868818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581995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2000" y="2239200"/>
            <a:ext cx="2564825" cy="2541788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1371600"/>
            <a:ext cx="2568022" cy="867600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smtClean="0"/>
              <a:t>Heading</a:t>
            </a:r>
            <a:endParaRPr lang="en-AU" noProof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 hasCustomPrompt="1"/>
          </p:nvPr>
        </p:nvSpPr>
        <p:spPr>
          <a:xfrm>
            <a:off x="3286800" y="2239200"/>
            <a:ext cx="2564825" cy="2541788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3286390" y="1371600"/>
            <a:ext cx="2568022" cy="887413"/>
          </a:xfrm>
          <a:prstGeom prst="flowChartProces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6" hasCustomPrompt="1"/>
          </p:nvPr>
        </p:nvSpPr>
        <p:spPr>
          <a:xfrm>
            <a:off x="6141600" y="2239200"/>
            <a:ext cx="2564825" cy="2541788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6143045" y="1371600"/>
            <a:ext cx="2568022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051473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ou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31999" y="2239200"/>
            <a:ext cx="1846800" cy="2990000"/>
          </a:xfrm>
          <a:solidFill>
            <a:schemeClr val="bg2">
              <a:lumMod val="20000"/>
              <a:lumOff val="80000"/>
            </a:schemeClr>
          </a:solidFill>
          <a:ln w="12700">
            <a:solidFill>
              <a:schemeClr val="bg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buClr>
                <a:schemeClr val="tx2"/>
              </a:buCl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1" y="1371600"/>
            <a:ext cx="1849110" cy="887413"/>
          </a:xfrm>
          <a:prstGeom prst="flowChartProcess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19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594093" y="1371600"/>
            <a:ext cx="1844486" cy="8676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4707016" y="1371600"/>
            <a:ext cx="1849110" cy="867600"/>
          </a:xfrm>
          <a:prstGeom prst="flowChartProcess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22" name="Content Placeholder 2"/>
          <p:cNvSpPr>
            <a:spLocks noGrp="1"/>
          </p:cNvSpPr>
          <p:nvPr>
            <p:ph sz="half" idx="18" hasCustomPrompt="1"/>
          </p:nvPr>
        </p:nvSpPr>
        <p:spPr>
          <a:xfrm>
            <a:off x="6843676" y="2239200"/>
            <a:ext cx="1846800" cy="2990000"/>
          </a:xfr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3678" y="1371600"/>
            <a:ext cx="1849110" cy="867600"/>
          </a:xfrm>
          <a:prstGeom prst="flowChartProcess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txBody>
          <a:bodyPr lIns="216000" tIns="180000" rIns="216000" bIns="180000" anchor="ctr"/>
          <a:lstStyle>
            <a:lvl1pPr algn="ctr">
              <a:lnSpc>
                <a:spcPts val="1800"/>
              </a:lnSpc>
              <a:defRPr sz="1600" b="1">
                <a:solidFill>
                  <a:schemeClr val="bg1"/>
                </a:solidFill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AU" noProof="0" dirty="0" smtClean="0"/>
              <a:t>Heading</a:t>
            </a:r>
            <a:endParaRPr lang="en-A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21" hasCustomPrompt="1"/>
          </p:nvPr>
        </p:nvSpPr>
        <p:spPr>
          <a:xfrm>
            <a:off x="4709326" y="2239200"/>
            <a:ext cx="1846800" cy="2990000"/>
          </a:xfr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sz="half" idx="22" hasCustomPrompt="1"/>
          </p:nvPr>
        </p:nvSpPr>
        <p:spPr>
          <a:xfrm>
            <a:off x="2595600" y="2239200"/>
            <a:ext cx="1846800" cy="2990000"/>
          </a:xfr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216000" tIns="450000" rIns="216000" bIns="360000" rtlCol="0">
            <a:noAutofit/>
          </a:bodyPr>
          <a:lstStyle>
            <a:lvl1pPr>
              <a:defRPr lang="en-AU" noProof="0" dirty="0" smtClean="0">
                <a:solidFill>
                  <a:schemeClr val="tx2"/>
                </a:solidFill>
              </a:defRPr>
            </a:lvl1pPr>
            <a:lvl2pPr>
              <a:defRPr lang="en-AU" noProof="0" dirty="0" smtClean="0">
                <a:solidFill>
                  <a:schemeClr val="tx2"/>
                </a:solidFill>
              </a:defRPr>
            </a:lvl2pPr>
            <a:lvl3pPr>
              <a:buClr>
                <a:schemeClr val="tx2"/>
              </a:buClr>
              <a:defRPr lang="en-AU" noProof="0" dirty="0" smtClean="0">
                <a:solidFill>
                  <a:schemeClr val="tx2"/>
                </a:solidFill>
              </a:defRPr>
            </a:lvl3pPr>
            <a:lvl4pPr>
              <a:defRPr lang="en-AU" noProof="0" dirty="0" smtClean="0"/>
            </a:lvl4pPr>
            <a:lvl6pPr>
              <a:defRPr lang="en-AU" noProof="0" dirty="0" smtClean="0"/>
            </a:lvl6pPr>
            <a:lvl7pPr>
              <a:defRPr lang="en-AU" noProof="0" dirty="0" smtClean="0"/>
            </a:lvl7pPr>
            <a:lvl8pPr>
              <a:defRPr lang="en-AU" noProof="0" dirty="0" smtClean="0"/>
            </a:lvl8pPr>
            <a:lvl9pPr>
              <a:defRPr lang="en-AU" noProof="0" dirty="0" smtClean="0"/>
            </a:lvl9pPr>
          </a:lstStyle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</a:t>
            </a:r>
          </a:p>
          <a:p>
            <a:pPr lvl="2"/>
            <a:r>
              <a:rPr lang="en-AU" noProof="0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4510502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5649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73585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7.xml"/><Relationship Id="rId20" Type="http://schemas.openxmlformats.org/officeDocument/2006/relationships/image" Target="../media/image1.png"/><Relationship Id="rId10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36.xml"/><Relationship Id="rId19" Type="http://schemas.openxmlformats.org/officeDocument/2006/relationships/theme" Target="../theme/theme2.xml"/><Relationship Id="rId1" Type="http://schemas.openxmlformats.org/officeDocument/2006/relationships/slideLayout" Target="../slideLayouts/slideLayout19.xml"/><Relationship Id="rId2" Type="http://schemas.openxmlformats.org/officeDocument/2006/relationships/slideLayout" Target="../slideLayouts/slideLayout20.xml"/><Relationship Id="rId3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5.xml"/><Relationship Id="rId8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5.xml"/><Relationship Id="rId20" Type="http://schemas.openxmlformats.org/officeDocument/2006/relationships/image" Target="../media/image1.png"/><Relationship Id="rId10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0.xml"/><Relationship Id="rId15" Type="http://schemas.openxmlformats.org/officeDocument/2006/relationships/slideLayout" Target="../slideLayouts/slideLayout51.xml"/><Relationship Id="rId16" Type="http://schemas.openxmlformats.org/officeDocument/2006/relationships/slideLayout" Target="../slideLayouts/slideLayout52.xml"/><Relationship Id="rId17" Type="http://schemas.openxmlformats.org/officeDocument/2006/relationships/slideLayout" Target="../slideLayouts/slideLayout53.xml"/><Relationship Id="rId18" Type="http://schemas.openxmlformats.org/officeDocument/2006/relationships/slideLayout" Target="../slideLayouts/slideLayout54.xml"/><Relationship Id="rId19" Type="http://schemas.openxmlformats.org/officeDocument/2006/relationships/theme" Target="../theme/theme3.xml"/><Relationship Id="rId1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9.xml"/><Relationship Id="rId4" Type="http://schemas.openxmlformats.org/officeDocument/2006/relationships/slideLayout" Target="../slideLayouts/slideLayout40.xml"/><Relationship Id="rId5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3.xml"/><Relationship Id="rId20" Type="http://schemas.openxmlformats.org/officeDocument/2006/relationships/image" Target="../media/image1.png"/><Relationship Id="rId10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66.xml"/><Relationship Id="rId13" Type="http://schemas.openxmlformats.org/officeDocument/2006/relationships/slideLayout" Target="../slideLayouts/slideLayout67.xml"/><Relationship Id="rId14" Type="http://schemas.openxmlformats.org/officeDocument/2006/relationships/slideLayout" Target="../slideLayouts/slideLayout68.xml"/><Relationship Id="rId15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70.xml"/><Relationship Id="rId17" Type="http://schemas.openxmlformats.org/officeDocument/2006/relationships/slideLayout" Target="../slideLayouts/slideLayout71.xml"/><Relationship Id="rId18" Type="http://schemas.openxmlformats.org/officeDocument/2006/relationships/slideLayout" Target="../slideLayouts/slideLayout72.xml"/><Relationship Id="rId19" Type="http://schemas.openxmlformats.org/officeDocument/2006/relationships/theme" Target="../theme/theme4.xml"/><Relationship Id="rId1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1.xml"/><Relationship Id="rId8" Type="http://schemas.openxmlformats.org/officeDocument/2006/relationships/slideLayout" Target="../slideLayouts/slideLayout62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1.xml"/><Relationship Id="rId20" Type="http://schemas.openxmlformats.org/officeDocument/2006/relationships/image" Target="../media/image1.png"/><Relationship Id="rId10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3.xml"/><Relationship Id="rId12" Type="http://schemas.openxmlformats.org/officeDocument/2006/relationships/slideLayout" Target="../slideLayouts/slideLayout84.xml"/><Relationship Id="rId13" Type="http://schemas.openxmlformats.org/officeDocument/2006/relationships/slideLayout" Target="../slideLayouts/slideLayout85.xml"/><Relationship Id="rId14" Type="http://schemas.openxmlformats.org/officeDocument/2006/relationships/slideLayout" Target="../slideLayouts/slideLayout86.xml"/><Relationship Id="rId15" Type="http://schemas.openxmlformats.org/officeDocument/2006/relationships/slideLayout" Target="../slideLayouts/slideLayout87.xml"/><Relationship Id="rId16" Type="http://schemas.openxmlformats.org/officeDocument/2006/relationships/slideLayout" Target="../slideLayouts/slideLayout88.xml"/><Relationship Id="rId17" Type="http://schemas.openxmlformats.org/officeDocument/2006/relationships/slideLayout" Target="../slideLayouts/slideLayout89.xml"/><Relationship Id="rId18" Type="http://schemas.openxmlformats.org/officeDocument/2006/relationships/slideLayout" Target="../slideLayouts/slideLayout90.xml"/><Relationship Id="rId19" Type="http://schemas.openxmlformats.org/officeDocument/2006/relationships/theme" Target="../theme/theme5.xml"/><Relationship Id="rId1" Type="http://schemas.openxmlformats.org/officeDocument/2006/relationships/slideLayout" Target="../slideLayouts/slideLayout73.xml"/><Relationship Id="rId2" Type="http://schemas.openxmlformats.org/officeDocument/2006/relationships/slideLayout" Target="../slideLayouts/slideLayout74.xml"/><Relationship Id="rId3" Type="http://schemas.openxmlformats.org/officeDocument/2006/relationships/slideLayout" Target="../slideLayouts/slideLayout75.xml"/><Relationship Id="rId4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7.xml"/><Relationship Id="rId6" Type="http://schemas.openxmlformats.org/officeDocument/2006/relationships/slideLayout" Target="../slideLayouts/slideLayout78.xml"/><Relationship Id="rId7" Type="http://schemas.openxmlformats.org/officeDocument/2006/relationships/slideLayout" Target="../slideLayouts/slideLayout79.xml"/><Relationship Id="rId8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0878" y="364085"/>
            <a:ext cx="8245225" cy="45462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2000" y="1322730"/>
            <a:ext cx="8245225" cy="4210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 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566" y="6534000"/>
            <a:ext cx="268922" cy="216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lnSpc>
                <a:spcPts val="1200"/>
              </a:lnSpc>
              <a:defRPr lang="en-AU" sz="1000" b="1" smtClean="0">
                <a:solidFill>
                  <a:schemeClr val="tx2"/>
                </a:solidFill>
                <a:latin typeface="+mn-lt"/>
                <a:cs typeface="Arial" pitchFamily="34" charset="0"/>
              </a:defRPr>
            </a:lvl1pPr>
          </a:lstStyle>
          <a:p>
            <a:pPr defTabSz="914400"/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 defTabSz="914400"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155" y="6374371"/>
            <a:ext cx="823166" cy="324136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0" y="6219310"/>
            <a:ext cx="9144000" cy="0"/>
          </a:xfrm>
          <a:prstGeom prst="line">
            <a:avLst/>
          </a:prstGeom>
          <a:ln w="19050"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690113" y="6533665"/>
            <a:ext cx="2921237" cy="21600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defTabSz="914400"/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7692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AU">
              <a:solidFill>
                <a:srgbClr val="000000">
                  <a:tint val="75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74207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2"/>
          </a:solidFill>
          <a:latin typeface="+mj-lt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lnSpc>
          <a:spcPts val="1960"/>
        </a:lnSpc>
        <a:spcBef>
          <a:spcPts val="0"/>
        </a:spcBef>
        <a:spcAft>
          <a:spcPts val="600"/>
        </a:spcAft>
        <a:buFont typeface="Arial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1pPr>
      <a:lvl2pPr marL="0" indent="0" algn="l" defTabSz="914400" rtl="0" eaLnBrk="1" latinLnBrk="0" hangingPunct="1">
        <a:lnSpc>
          <a:spcPts val="1800"/>
        </a:lnSpc>
        <a:spcBef>
          <a:spcPts val="600"/>
        </a:spcBef>
        <a:spcAft>
          <a:spcPts val="200"/>
        </a:spcAft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2pPr>
      <a:lvl3pPr marL="1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ClrTx/>
        <a:buSzPct val="140000"/>
        <a:buFont typeface="Calibri" pitchFamily="34" charset="0"/>
        <a:buChar char="›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3pPr>
      <a:lvl4pPr marL="3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4pPr>
      <a:lvl5pPr marL="54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5pPr>
      <a:lvl6pPr marL="72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‾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6pPr>
      <a:lvl7pPr marL="90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7pPr>
      <a:lvl8pPr marL="10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8pPr>
      <a:lvl9pPr marL="12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0878" y="364085"/>
            <a:ext cx="8245225" cy="45462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2000" y="1322730"/>
            <a:ext cx="8245225" cy="4210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 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566" y="6534000"/>
            <a:ext cx="268922" cy="216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lnSpc>
                <a:spcPts val="1200"/>
              </a:lnSpc>
              <a:defRPr lang="en-AU" sz="1000" b="1" smtClean="0">
                <a:solidFill>
                  <a:schemeClr val="tx2"/>
                </a:solidFill>
                <a:latin typeface="+mn-lt"/>
                <a:cs typeface="Arial" pitchFamily="34" charset="0"/>
              </a:defRPr>
            </a:lvl1pPr>
          </a:lstStyle>
          <a:p>
            <a:pPr defTabSz="914400"/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 defTabSz="914400"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155" y="6374371"/>
            <a:ext cx="823166" cy="324136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0" y="6219310"/>
            <a:ext cx="9144000" cy="0"/>
          </a:xfrm>
          <a:prstGeom prst="line">
            <a:avLst/>
          </a:prstGeom>
          <a:ln w="19050"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690113" y="6533665"/>
            <a:ext cx="2921237" cy="21600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defTabSz="914400"/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7692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AU">
              <a:solidFill>
                <a:srgbClr val="000000">
                  <a:tint val="75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738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2"/>
          </a:solidFill>
          <a:latin typeface="+mj-lt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lnSpc>
          <a:spcPts val="1960"/>
        </a:lnSpc>
        <a:spcBef>
          <a:spcPts val="0"/>
        </a:spcBef>
        <a:spcAft>
          <a:spcPts val="600"/>
        </a:spcAft>
        <a:buFont typeface="Arial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1pPr>
      <a:lvl2pPr marL="0" indent="0" algn="l" defTabSz="914400" rtl="0" eaLnBrk="1" latinLnBrk="0" hangingPunct="1">
        <a:lnSpc>
          <a:spcPts val="1800"/>
        </a:lnSpc>
        <a:spcBef>
          <a:spcPts val="600"/>
        </a:spcBef>
        <a:spcAft>
          <a:spcPts val="200"/>
        </a:spcAft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2pPr>
      <a:lvl3pPr marL="1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ClrTx/>
        <a:buSzPct val="140000"/>
        <a:buFont typeface="Calibri" pitchFamily="34" charset="0"/>
        <a:buChar char="›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3pPr>
      <a:lvl4pPr marL="3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4pPr>
      <a:lvl5pPr marL="54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5pPr>
      <a:lvl6pPr marL="72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‾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6pPr>
      <a:lvl7pPr marL="90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7pPr>
      <a:lvl8pPr marL="10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8pPr>
      <a:lvl9pPr marL="12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0878" y="364085"/>
            <a:ext cx="8245225" cy="45462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2000" y="1322730"/>
            <a:ext cx="8245225" cy="4210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 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566" y="6534000"/>
            <a:ext cx="268922" cy="216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lnSpc>
                <a:spcPts val="1200"/>
              </a:lnSpc>
              <a:defRPr lang="en-AU" sz="1000" b="1" smtClean="0">
                <a:solidFill>
                  <a:schemeClr val="tx2"/>
                </a:solidFill>
                <a:latin typeface="+mn-lt"/>
                <a:cs typeface="Arial" pitchFamily="34" charset="0"/>
              </a:defRPr>
            </a:lvl1pPr>
          </a:lstStyle>
          <a:p>
            <a:pPr defTabSz="914400"/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 defTabSz="914400"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155" y="6374371"/>
            <a:ext cx="823166" cy="324136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0" y="6219310"/>
            <a:ext cx="9144000" cy="0"/>
          </a:xfrm>
          <a:prstGeom prst="line">
            <a:avLst/>
          </a:prstGeom>
          <a:ln w="19050"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690113" y="6533665"/>
            <a:ext cx="2921237" cy="21600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defTabSz="914400"/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7692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AU">
              <a:solidFill>
                <a:srgbClr val="000000">
                  <a:tint val="75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51877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2"/>
          </a:solidFill>
          <a:latin typeface="+mj-lt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lnSpc>
          <a:spcPts val="1960"/>
        </a:lnSpc>
        <a:spcBef>
          <a:spcPts val="0"/>
        </a:spcBef>
        <a:spcAft>
          <a:spcPts val="600"/>
        </a:spcAft>
        <a:buFont typeface="Arial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1pPr>
      <a:lvl2pPr marL="0" indent="0" algn="l" defTabSz="914400" rtl="0" eaLnBrk="1" latinLnBrk="0" hangingPunct="1">
        <a:lnSpc>
          <a:spcPts val="1800"/>
        </a:lnSpc>
        <a:spcBef>
          <a:spcPts val="600"/>
        </a:spcBef>
        <a:spcAft>
          <a:spcPts val="200"/>
        </a:spcAft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2pPr>
      <a:lvl3pPr marL="1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ClrTx/>
        <a:buSzPct val="140000"/>
        <a:buFont typeface="Calibri" pitchFamily="34" charset="0"/>
        <a:buChar char="›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3pPr>
      <a:lvl4pPr marL="3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4pPr>
      <a:lvl5pPr marL="54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5pPr>
      <a:lvl6pPr marL="72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‾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6pPr>
      <a:lvl7pPr marL="90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7pPr>
      <a:lvl8pPr marL="10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8pPr>
      <a:lvl9pPr marL="12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0878" y="364085"/>
            <a:ext cx="8245225" cy="45462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2000" y="1322730"/>
            <a:ext cx="8245225" cy="4210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 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566" y="6534000"/>
            <a:ext cx="268922" cy="216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lnSpc>
                <a:spcPts val="1200"/>
              </a:lnSpc>
              <a:defRPr lang="en-AU" sz="1000" b="1" smtClean="0">
                <a:solidFill>
                  <a:schemeClr val="tx2"/>
                </a:solidFill>
                <a:latin typeface="+mn-lt"/>
                <a:cs typeface="Arial" pitchFamily="34" charset="0"/>
              </a:defRPr>
            </a:lvl1pPr>
          </a:lstStyle>
          <a:p>
            <a:pPr defTabSz="914400"/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 defTabSz="914400"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155" y="6374371"/>
            <a:ext cx="823166" cy="324136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0" y="6219310"/>
            <a:ext cx="9144000" cy="0"/>
          </a:xfrm>
          <a:prstGeom prst="line">
            <a:avLst/>
          </a:prstGeom>
          <a:ln w="19050"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690113" y="6533665"/>
            <a:ext cx="2921237" cy="21600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defTabSz="914400"/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7692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AU">
              <a:solidFill>
                <a:srgbClr val="000000">
                  <a:tint val="75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09057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  <p:sldLayoutId id="2147483731" r:id="rId14"/>
    <p:sldLayoutId id="2147483732" r:id="rId15"/>
    <p:sldLayoutId id="2147483733" r:id="rId16"/>
    <p:sldLayoutId id="2147483734" r:id="rId17"/>
    <p:sldLayoutId id="2147483735" r:id="rId18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2"/>
          </a:solidFill>
          <a:latin typeface="+mj-lt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lnSpc>
          <a:spcPts val="1960"/>
        </a:lnSpc>
        <a:spcBef>
          <a:spcPts val="0"/>
        </a:spcBef>
        <a:spcAft>
          <a:spcPts val="600"/>
        </a:spcAft>
        <a:buFont typeface="Arial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1pPr>
      <a:lvl2pPr marL="0" indent="0" algn="l" defTabSz="914400" rtl="0" eaLnBrk="1" latinLnBrk="0" hangingPunct="1">
        <a:lnSpc>
          <a:spcPts val="1800"/>
        </a:lnSpc>
        <a:spcBef>
          <a:spcPts val="600"/>
        </a:spcBef>
        <a:spcAft>
          <a:spcPts val="200"/>
        </a:spcAft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2pPr>
      <a:lvl3pPr marL="1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ClrTx/>
        <a:buSzPct val="140000"/>
        <a:buFont typeface="Calibri" pitchFamily="34" charset="0"/>
        <a:buChar char="›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3pPr>
      <a:lvl4pPr marL="3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4pPr>
      <a:lvl5pPr marL="54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5pPr>
      <a:lvl6pPr marL="72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‾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6pPr>
      <a:lvl7pPr marL="90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7pPr>
      <a:lvl8pPr marL="10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8pPr>
      <a:lvl9pPr marL="12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0878" y="364085"/>
            <a:ext cx="8245225" cy="45462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noProof="0" smtClean="0"/>
              <a:t>Click to edit Master title style</a:t>
            </a:r>
            <a:endParaRPr lang="en-AU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2000" y="1322730"/>
            <a:ext cx="8245225" cy="4210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AU" noProof="0" dirty="0" smtClean="0"/>
              <a:t>Use the increase/decrease list level buttons to change styles</a:t>
            </a:r>
          </a:p>
          <a:p>
            <a:pPr lvl="1"/>
            <a:r>
              <a:rPr lang="en-AU" noProof="0" dirty="0" smtClean="0"/>
              <a:t>Second level </a:t>
            </a:r>
          </a:p>
          <a:p>
            <a:pPr lvl="2"/>
            <a:r>
              <a:rPr lang="en-AU" noProof="0" dirty="0" smtClean="0"/>
              <a:t>Third level</a:t>
            </a:r>
          </a:p>
          <a:p>
            <a:pPr lvl="3"/>
            <a:r>
              <a:rPr lang="en-AU" noProof="0" dirty="0" smtClean="0"/>
              <a:t>Fourth level</a:t>
            </a:r>
          </a:p>
          <a:p>
            <a:pPr lvl="4"/>
            <a:r>
              <a:rPr lang="en-AU" noProof="0" dirty="0" smtClean="0"/>
              <a:t>Fifth level</a:t>
            </a:r>
          </a:p>
          <a:p>
            <a:pPr lvl="5"/>
            <a:r>
              <a:rPr lang="en-AU" noProof="0" dirty="0" smtClean="0"/>
              <a:t>Sixth level</a:t>
            </a:r>
          </a:p>
          <a:p>
            <a:pPr lvl="6"/>
            <a:r>
              <a:rPr lang="en-AU" noProof="0" dirty="0" smtClean="0"/>
              <a:t>Seventh level</a:t>
            </a:r>
          </a:p>
          <a:p>
            <a:pPr lvl="7"/>
            <a:r>
              <a:rPr lang="en-AU" noProof="0" dirty="0" smtClean="0"/>
              <a:t>Eighth level</a:t>
            </a:r>
          </a:p>
          <a:p>
            <a:pPr lvl="8"/>
            <a:r>
              <a:rPr lang="en-AU" noProof="0" dirty="0" smtClean="0"/>
              <a:t>Ninth level</a:t>
            </a:r>
            <a:endParaRPr lang="en-A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566" y="6534000"/>
            <a:ext cx="268922" cy="216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lnSpc>
                <a:spcPts val="1200"/>
              </a:lnSpc>
              <a:defRPr lang="en-AU" sz="1000" b="1" smtClean="0">
                <a:solidFill>
                  <a:schemeClr val="tx2"/>
                </a:solidFill>
                <a:latin typeface="+mn-lt"/>
                <a:cs typeface="Arial" pitchFamily="34" charset="0"/>
              </a:defRPr>
            </a:lvl1pPr>
          </a:lstStyle>
          <a:p>
            <a:pPr defTabSz="914400"/>
            <a:fld id="{CE1B70CE-F4BC-4B6F-A663-B479B5E51611}" type="slidenum">
              <a:rPr>
                <a:solidFill>
                  <a:srgbClr val="303E46"/>
                </a:solidFill>
                <a:latin typeface="Arial"/>
              </a:rPr>
              <a:pPr defTabSz="914400"/>
              <a:t>‹#›</a:t>
            </a:fld>
            <a:endParaRPr dirty="0">
              <a:solidFill>
                <a:srgbClr val="303E46"/>
              </a:solidFill>
              <a:latin typeface="Arial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32000" y="885048"/>
            <a:ext cx="8279953" cy="0"/>
          </a:xfrm>
          <a:prstGeom prst="line">
            <a:avLst/>
          </a:prstGeom>
          <a:ln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155" y="6374371"/>
            <a:ext cx="823166" cy="324136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0" y="6219310"/>
            <a:ext cx="9144000" cy="0"/>
          </a:xfrm>
          <a:prstGeom prst="line">
            <a:avLst/>
          </a:prstGeom>
          <a:ln w="19050">
            <a:solidFill>
              <a:srgbClr val="EFEF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690113" y="6533665"/>
            <a:ext cx="2921237" cy="21600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/>
                </a:solidFill>
              </a:defRPr>
            </a:lvl1pPr>
          </a:lstStyle>
          <a:p>
            <a:pPr defTabSz="914400"/>
            <a:r>
              <a:rPr lang="en-AU" smtClean="0">
                <a:solidFill>
                  <a:srgbClr val="303E46"/>
                </a:solidFill>
                <a:latin typeface="Arial"/>
              </a:rPr>
              <a:t>Pack Title</a:t>
            </a:r>
            <a:endParaRPr lang="en-AU" dirty="0">
              <a:solidFill>
                <a:srgbClr val="303E46"/>
              </a:solidFill>
              <a:latin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7692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AU">
              <a:solidFill>
                <a:srgbClr val="000000">
                  <a:tint val="75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99893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  <p:sldLayoutId id="2147483753" r:id="rId17"/>
    <p:sldLayoutId id="2147483754" r:id="rId18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bg2"/>
          </a:solidFill>
          <a:latin typeface="+mj-lt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lnSpc>
          <a:spcPts val="1960"/>
        </a:lnSpc>
        <a:spcBef>
          <a:spcPts val="0"/>
        </a:spcBef>
        <a:spcAft>
          <a:spcPts val="600"/>
        </a:spcAft>
        <a:buFont typeface="Arial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1pPr>
      <a:lvl2pPr marL="0" indent="0" algn="l" defTabSz="914400" rtl="0" eaLnBrk="1" latinLnBrk="0" hangingPunct="1">
        <a:lnSpc>
          <a:spcPts val="1800"/>
        </a:lnSpc>
        <a:spcBef>
          <a:spcPts val="600"/>
        </a:spcBef>
        <a:spcAft>
          <a:spcPts val="200"/>
        </a:spcAft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2pPr>
      <a:lvl3pPr marL="1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ClrTx/>
        <a:buSzPct val="140000"/>
        <a:buFont typeface="Calibri" pitchFamily="34" charset="0"/>
        <a:buChar char="›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3pPr>
      <a:lvl4pPr marL="3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4pPr>
      <a:lvl5pPr marL="54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Arial" pitchFamily="34" charset="0"/>
        </a:defRPr>
      </a:lvl5pPr>
      <a:lvl6pPr marL="72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‾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6pPr>
      <a:lvl7pPr marL="90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7pPr>
      <a:lvl8pPr marL="108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8pPr>
      <a:lvl9pPr marL="1260000" indent="-180000" algn="l" defTabSz="914400" rtl="0" eaLnBrk="1" latinLnBrk="0" hangingPunct="1">
        <a:lnSpc>
          <a:spcPts val="1800"/>
        </a:lnSpc>
        <a:spcBef>
          <a:spcPts val="0"/>
        </a:spcBef>
        <a:spcAft>
          <a:spcPts val="200"/>
        </a:spcAft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946" y="1830985"/>
            <a:ext cx="8099022" cy="1130149"/>
          </a:xfrm>
        </p:spPr>
        <p:txBody>
          <a:bodyPr/>
          <a:lstStyle/>
          <a:p>
            <a:r>
              <a:rPr lang="en-AU" dirty="0" smtClean="0"/>
              <a:t>TAL CLAIMS</a:t>
            </a:r>
            <a:br>
              <a:rPr lang="en-AU" dirty="0" smtClean="0"/>
            </a:br>
            <a:r>
              <a:rPr lang="en-AU" i="1" dirty="0" smtClean="0"/>
              <a:t>High Performance Service Culture </a:t>
            </a:r>
            <a:br>
              <a:rPr lang="en-AU" i="1" dirty="0" smtClean="0"/>
            </a:br>
            <a:r>
              <a:rPr lang="en-AU" i="1" dirty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/>
              <a:t/>
            </a:r>
            <a:br>
              <a:rPr lang="en-AU" dirty="0"/>
            </a:br>
            <a:r>
              <a:rPr lang="en-AU" dirty="0" smtClean="0"/>
              <a:t/>
            </a:r>
            <a:br>
              <a:rPr lang="en-AU" dirty="0" smtClean="0"/>
            </a:b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946" y="4509120"/>
            <a:ext cx="5106160" cy="879991"/>
          </a:xfrm>
        </p:spPr>
        <p:txBody>
          <a:bodyPr/>
          <a:lstStyle/>
          <a:p>
            <a:pPr>
              <a:spcAft>
                <a:spcPts val="400"/>
              </a:spcAft>
            </a:pPr>
            <a:r>
              <a:rPr lang="en-AU" i="1" dirty="0"/>
              <a:t>Delivering on our Claim Commitments</a:t>
            </a:r>
            <a:endParaRPr lang="en-A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516216" y="5805264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AU" sz="1600" dirty="0" smtClean="0">
                <a:solidFill>
                  <a:prstClr val="white"/>
                </a:solidFill>
                <a:latin typeface="Arial"/>
              </a:rPr>
              <a:t>Module 1: COMMIT</a:t>
            </a:r>
            <a:endParaRPr lang="en-AU" sz="1600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87786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3_Master_TAL">
  <a:themeElements>
    <a:clrScheme name="TAL Colours">
      <a:dk1>
        <a:srgbClr val="000000"/>
      </a:dk1>
      <a:lt1>
        <a:sysClr val="window" lastClr="FFFFFF"/>
      </a:lt1>
      <a:dk2>
        <a:srgbClr val="303E46"/>
      </a:dk2>
      <a:lt2>
        <a:srgbClr val="80C342"/>
      </a:lt2>
      <a:accent1>
        <a:srgbClr val="80C342"/>
      </a:accent1>
      <a:accent2>
        <a:srgbClr val="303E46"/>
      </a:accent2>
      <a:accent3>
        <a:srgbClr val="2FB3B6"/>
      </a:accent3>
      <a:accent4>
        <a:srgbClr val="F15A24"/>
      </a:accent4>
      <a:accent5>
        <a:srgbClr val="F7931E"/>
      </a:accent5>
      <a:accent6>
        <a:srgbClr val="AAD8C8"/>
      </a:accent6>
      <a:hlink>
        <a:srgbClr val="8ABA17"/>
      </a:hlink>
      <a:folHlink>
        <a:srgbClr val="E8D830"/>
      </a:folHlink>
    </a:clrScheme>
    <a:fontScheme name="TAL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6E6"/>
        </a:solidFill>
        <a:ln>
          <a:noFill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custClrLst>
    <a:custClr name="Custom Color 1">
      <a:srgbClr val="006325"/>
    </a:custClr>
    <a:custClr name="Custom Color 2">
      <a:srgbClr val="023D10"/>
    </a:custClr>
    <a:custClr name="Custom Color 3">
      <a:srgbClr val="80379B"/>
    </a:custClr>
    <a:custClr name="Custom Color 4">
      <a:srgbClr val="28A08C"/>
    </a:custClr>
    <a:custClr name="Custom Color 5">
      <a:srgbClr val="EAE4D9"/>
    </a:custClr>
    <a:custClr name="Custom Color 6">
      <a:srgbClr val="CDC3B5"/>
    </a:custClr>
  </a:custClrLst>
</a:theme>
</file>

<file path=ppt/theme/theme2.xml><?xml version="1.0" encoding="utf-8"?>
<a:theme xmlns:a="http://schemas.openxmlformats.org/drawingml/2006/main" name="5_Master_TAL">
  <a:themeElements>
    <a:clrScheme name="TAL Colours">
      <a:dk1>
        <a:srgbClr val="000000"/>
      </a:dk1>
      <a:lt1>
        <a:sysClr val="window" lastClr="FFFFFF"/>
      </a:lt1>
      <a:dk2>
        <a:srgbClr val="303E46"/>
      </a:dk2>
      <a:lt2>
        <a:srgbClr val="80C342"/>
      </a:lt2>
      <a:accent1>
        <a:srgbClr val="80C342"/>
      </a:accent1>
      <a:accent2>
        <a:srgbClr val="303E46"/>
      </a:accent2>
      <a:accent3>
        <a:srgbClr val="2FB3B6"/>
      </a:accent3>
      <a:accent4>
        <a:srgbClr val="F15A24"/>
      </a:accent4>
      <a:accent5>
        <a:srgbClr val="F7931E"/>
      </a:accent5>
      <a:accent6>
        <a:srgbClr val="AAD8C8"/>
      </a:accent6>
      <a:hlink>
        <a:srgbClr val="8ABA17"/>
      </a:hlink>
      <a:folHlink>
        <a:srgbClr val="E8D830"/>
      </a:folHlink>
    </a:clrScheme>
    <a:fontScheme name="TAL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6E6"/>
        </a:solidFill>
        <a:ln>
          <a:noFill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custClrLst>
    <a:custClr name="Custom Color 1">
      <a:srgbClr val="006325"/>
    </a:custClr>
    <a:custClr name="Custom Color 2">
      <a:srgbClr val="023D10"/>
    </a:custClr>
    <a:custClr name="Custom Color 3">
      <a:srgbClr val="80379B"/>
    </a:custClr>
    <a:custClr name="Custom Color 4">
      <a:srgbClr val="28A08C"/>
    </a:custClr>
    <a:custClr name="Custom Color 5">
      <a:srgbClr val="EAE4D9"/>
    </a:custClr>
    <a:custClr name="Custom Color 6">
      <a:srgbClr val="CDC3B5"/>
    </a:custClr>
  </a:custClrLst>
</a:theme>
</file>

<file path=ppt/theme/theme3.xml><?xml version="1.0" encoding="utf-8"?>
<a:theme xmlns:a="http://schemas.openxmlformats.org/drawingml/2006/main" name="4_Master_TAL">
  <a:themeElements>
    <a:clrScheme name="TAL Colours">
      <a:dk1>
        <a:srgbClr val="000000"/>
      </a:dk1>
      <a:lt1>
        <a:sysClr val="window" lastClr="FFFFFF"/>
      </a:lt1>
      <a:dk2>
        <a:srgbClr val="303E46"/>
      </a:dk2>
      <a:lt2>
        <a:srgbClr val="80C342"/>
      </a:lt2>
      <a:accent1>
        <a:srgbClr val="80C342"/>
      </a:accent1>
      <a:accent2>
        <a:srgbClr val="303E46"/>
      </a:accent2>
      <a:accent3>
        <a:srgbClr val="2FB3B6"/>
      </a:accent3>
      <a:accent4>
        <a:srgbClr val="F15A24"/>
      </a:accent4>
      <a:accent5>
        <a:srgbClr val="F7931E"/>
      </a:accent5>
      <a:accent6>
        <a:srgbClr val="AAD8C8"/>
      </a:accent6>
      <a:hlink>
        <a:srgbClr val="8ABA17"/>
      </a:hlink>
      <a:folHlink>
        <a:srgbClr val="E8D830"/>
      </a:folHlink>
    </a:clrScheme>
    <a:fontScheme name="TAL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6E6"/>
        </a:solidFill>
        <a:ln>
          <a:noFill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custClrLst>
    <a:custClr name="Custom Color 1">
      <a:srgbClr val="006325"/>
    </a:custClr>
    <a:custClr name="Custom Color 2">
      <a:srgbClr val="023D10"/>
    </a:custClr>
    <a:custClr name="Custom Color 3">
      <a:srgbClr val="80379B"/>
    </a:custClr>
    <a:custClr name="Custom Color 4">
      <a:srgbClr val="28A08C"/>
    </a:custClr>
    <a:custClr name="Custom Color 5">
      <a:srgbClr val="EAE4D9"/>
    </a:custClr>
    <a:custClr name="Custom Color 6">
      <a:srgbClr val="CDC3B5"/>
    </a:custClr>
  </a:custClrLst>
</a:theme>
</file>

<file path=ppt/theme/theme4.xml><?xml version="1.0" encoding="utf-8"?>
<a:theme xmlns:a="http://schemas.openxmlformats.org/drawingml/2006/main" name="6_Master_TAL">
  <a:themeElements>
    <a:clrScheme name="TAL Colours">
      <a:dk1>
        <a:srgbClr val="000000"/>
      </a:dk1>
      <a:lt1>
        <a:sysClr val="window" lastClr="FFFFFF"/>
      </a:lt1>
      <a:dk2>
        <a:srgbClr val="303E46"/>
      </a:dk2>
      <a:lt2>
        <a:srgbClr val="80C342"/>
      </a:lt2>
      <a:accent1>
        <a:srgbClr val="80C342"/>
      </a:accent1>
      <a:accent2>
        <a:srgbClr val="303E46"/>
      </a:accent2>
      <a:accent3>
        <a:srgbClr val="2FB3B6"/>
      </a:accent3>
      <a:accent4>
        <a:srgbClr val="F15A24"/>
      </a:accent4>
      <a:accent5>
        <a:srgbClr val="F7931E"/>
      </a:accent5>
      <a:accent6>
        <a:srgbClr val="AAD8C8"/>
      </a:accent6>
      <a:hlink>
        <a:srgbClr val="8ABA17"/>
      </a:hlink>
      <a:folHlink>
        <a:srgbClr val="E8D830"/>
      </a:folHlink>
    </a:clrScheme>
    <a:fontScheme name="TAL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6E6"/>
        </a:solidFill>
        <a:ln>
          <a:noFill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custClrLst>
    <a:custClr name="Custom Color 1">
      <a:srgbClr val="006325"/>
    </a:custClr>
    <a:custClr name="Custom Color 2">
      <a:srgbClr val="023D10"/>
    </a:custClr>
    <a:custClr name="Custom Color 3">
      <a:srgbClr val="80379B"/>
    </a:custClr>
    <a:custClr name="Custom Color 4">
      <a:srgbClr val="28A08C"/>
    </a:custClr>
    <a:custClr name="Custom Color 5">
      <a:srgbClr val="EAE4D9"/>
    </a:custClr>
    <a:custClr name="Custom Color 6">
      <a:srgbClr val="CDC3B5"/>
    </a:custClr>
  </a:custClrLst>
</a:theme>
</file>

<file path=ppt/theme/theme5.xml><?xml version="1.0" encoding="utf-8"?>
<a:theme xmlns:a="http://schemas.openxmlformats.org/drawingml/2006/main" name="1_Master_TAL">
  <a:themeElements>
    <a:clrScheme name="TAL Colours">
      <a:dk1>
        <a:srgbClr val="000000"/>
      </a:dk1>
      <a:lt1>
        <a:sysClr val="window" lastClr="FFFFFF"/>
      </a:lt1>
      <a:dk2>
        <a:srgbClr val="303E46"/>
      </a:dk2>
      <a:lt2>
        <a:srgbClr val="80C342"/>
      </a:lt2>
      <a:accent1>
        <a:srgbClr val="80C342"/>
      </a:accent1>
      <a:accent2>
        <a:srgbClr val="303E46"/>
      </a:accent2>
      <a:accent3>
        <a:srgbClr val="2FB3B6"/>
      </a:accent3>
      <a:accent4>
        <a:srgbClr val="F15A24"/>
      </a:accent4>
      <a:accent5>
        <a:srgbClr val="F7931E"/>
      </a:accent5>
      <a:accent6>
        <a:srgbClr val="AAD8C8"/>
      </a:accent6>
      <a:hlink>
        <a:srgbClr val="8ABA17"/>
      </a:hlink>
      <a:folHlink>
        <a:srgbClr val="E8D830"/>
      </a:folHlink>
    </a:clrScheme>
    <a:fontScheme name="TAL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6E6"/>
        </a:solidFill>
        <a:ln>
          <a:noFill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custClrLst>
    <a:custClr name="Custom Color 1">
      <a:srgbClr val="006325"/>
    </a:custClr>
    <a:custClr name="Custom Color 2">
      <a:srgbClr val="023D10"/>
    </a:custClr>
    <a:custClr name="Custom Color 3">
      <a:srgbClr val="80379B"/>
    </a:custClr>
    <a:custClr name="Custom Color 4">
      <a:srgbClr val="28A08C"/>
    </a:custClr>
    <a:custClr name="Custom Color 5">
      <a:srgbClr val="EAE4D9"/>
    </a:custClr>
    <a:custClr name="Custom Color 6">
      <a:srgbClr val="CDC3B5"/>
    </a:custClr>
  </a:custClr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11610</TotalTime>
  <Words>12</Words>
  <Application>Microsoft Macintosh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3_Master_TAL</vt:lpstr>
      <vt:lpstr>5_Master_TAL</vt:lpstr>
      <vt:lpstr>4_Master_TAL</vt:lpstr>
      <vt:lpstr>6_Master_TAL</vt:lpstr>
      <vt:lpstr>1_Master_TAL</vt:lpstr>
      <vt:lpstr>TAL CLAIMS High Performance Service Culture   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 Claims</dc:title>
  <dc:creator>Admin</dc:creator>
  <cp:lastModifiedBy>Belinda Cohen</cp:lastModifiedBy>
  <cp:revision>42</cp:revision>
  <cp:lastPrinted>2017-10-01T06:16:45Z</cp:lastPrinted>
  <dcterms:created xsi:type="dcterms:W3CDTF">2017-03-21T10:36:37Z</dcterms:created>
  <dcterms:modified xsi:type="dcterms:W3CDTF">2017-10-15T09:41:28Z</dcterms:modified>
</cp:coreProperties>
</file>